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1" r:id="rId4"/>
    <p:sldId id="262" r:id="rId5"/>
    <p:sldId id="280" r:id="rId6"/>
    <p:sldId id="281" r:id="rId7"/>
    <p:sldId id="288" r:id="rId8"/>
    <p:sldId id="282" r:id="rId9"/>
    <p:sldId id="283" r:id="rId10"/>
    <p:sldId id="285" r:id="rId11"/>
    <p:sldId id="284" r:id="rId12"/>
    <p:sldId id="287" r:id="rId13"/>
    <p:sldId id="286" r:id="rId14"/>
    <p:sldId id="263" r:id="rId15"/>
    <p:sldId id="264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B8412-652E-469F-BD1D-666A43944D5C}" type="doc">
      <dgm:prSet loTypeId="urn:microsoft.com/office/officeart/2005/8/layout/lProcess2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83356C1-C284-441A-963C-565F57B1B832}">
      <dgm:prSet phldrT="[Text]" custT="1"/>
      <dgm:spPr/>
      <dgm:t>
        <a:bodyPr/>
        <a:lstStyle/>
        <a:p>
          <a:r>
            <a:rPr lang="en-US" sz="2800" dirty="0"/>
            <a:t>Promoters</a:t>
          </a:r>
        </a:p>
      </dgm:t>
    </dgm:pt>
    <dgm:pt modelId="{8D5630BB-9F98-4DE9-BAD5-8CDF75770C29}" type="parTrans" cxnId="{20AAC234-F1A0-4EB9-B86C-75258BE90E9F}">
      <dgm:prSet/>
      <dgm:spPr/>
      <dgm:t>
        <a:bodyPr/>
        <a:lstStyle/>
        <a:p>
          <a:endParaRPr lang="en-US"/>
        </a:p>
      </dgm:t>
    </dgm:pt>
    <dgm:pt modelId="{A40CB56C-144F-4494-8565-0839548656B9}" type="sibTrans" cxnId="{20AAC234-F1A0-4EB9-B86C-75258BE90E9F}">
      <dgm:prSet/>
      <dgm:spPr/>
      <dgm:t>
        <a:bodyPr/>
        <a:lstStyle/>
        <a:p>
          <a:endParaRPr lang="en-US"/>
        </a:p>
      </dgm:t>
    </dgm:pt>
    <dgm:pt modelId="{1BB581D0-AE08-46E6-9AE3-F325CA859E9E}">
      <dgm:prSet phldrT="[Text]"/>
      <dgm:spPr/>
      <dgm:t>
        <a:bodyPr/>
        <a:lstStyle/>
        <a:p>
          <a:r>
            <a:rPr lang="en-US" dirty="0"/>
            <a:t>48.8</a:t>
          </a:r>
        </a:p>
      </dgm:t>
    </dgm:pt>
    <dgm:pt modelId="{9FD6426A-6030-40B7-AE3A-65071C14011E}" type="parTrans" cxnId="{177E1C2F-D170-482C-88A3-60C8E5E5BB99}">
      <dgm:prSet/>
      <dgm:spPr/>
      <dgm:t>
        <a:bodyPr/>
        <a:lstStyle/>
        <a:p>
          <a:endParaRPr lang="en-US"/>
        </a:p>
      </dgm:t>
    </dgm:pt>
    <dgm:pt modelId="{EC27CE4D-6B73-47DF-BBC7-07CF04F87E05}" type="sibTrans" cxnId="{177E1C2F-D170-482C-88A3-60C8E5E5BB99}">
      <dgm:prSet/>
      <dgm:spPr/>
      <dgm:t>
        <a:bodyPr/>
        <a:lstStyle/>
        <a:p>
          <a:endParaRPr lang="en-US"/>
        </a:p>
      </dgm:t>
    </dgm:pt>
    <dgm:pt modelId="{2CE5D4ED-8DD0-41D8-8CDB-7DE22F33BF57}">
      <dgm:prSet phldrT="[Text]"/>
      <dgm:spPr/>
      <dgm:t>
        <a:bodyPr/>
        <a:lstStyle/>
        <a:p>
          <a:r>
            <a:rPr lang="en-US" dirty="0"/>
            <a:t>7.1</a:t>
          </a:r>
        </a:p>
      </dgm:t>
    </dgm:pt>
    <dgm:pt modelId="{552FF492-4CF1-4D3A-BF73-371ECC378494}" type="parTrans" cxnId="{76377CD1-B65A-45C2-83AD-6497315015CA}">
      <dgm:prSet/>
      <dgm:spPr/>
      <dgm:t>
        <a:bodyPr/>
        <a:lstStyle/>
        <a:p>
          <a:endParaRPr lang="en-US"/>
        </a:p>
      </dgm:t>
    </dgm:pt>
    <dgm:pt modelId="{E3A4614A-5193-48B2-A3B2-51D3CAEE06B2}" type="sibTrans" cxnId="{76377CD1-B65A-45C2-83AD-6497315015CA}">
      <dgm:prSet/>
      <dgm:spPr/>
      <dgm:t>
        <a:bodyPr/>
        <a:lstStyle/>
        <a:p>
          <a:endParaRPr lang="en-US"/>
        </a:p>
      </dgm:t>
    </dgm:pt>
    <dgm:pt modelId="{3C148DEA-9007-4CA1-A109-B71B89205144}">
      <dgm:prSet phldrT="[Text]"/>
      <dgm:spPr/>
      <dgm:t>
        <a:bodyPr/>
        <a:lstStyle/>
        <a:p>
          <a:r>
            <a:rPr lang="en-US" dirty="0"/>
            <a:t>Average Age</a:t>
          </a:r>
        </a:p>
      </dgm:t>
    </dgm:pt>
    <dgm:pt modelId="{BDCA9EDC-EB6E-4764-B861-72411BCE863D}" type="parTrans" cxnId="{A3A88470-B808-4BBC-A276-0BF13A1832B2}">
      <dgm:prSet/>
      <dgm:spPr/>
      <dgm:t>
        <a:bodyPr/>
        <a:lstStyle/>
        <a:p>
          <a:endParaRPr lang="en-US"/>
        </a:p>
      </dgm:t>
    </dgm:pt>
    <dgm:pt modelId="{685EB000-07BD-4D77-AF63-D31B5841C043}" type="sibTrans" cxnId="{A3A88470-B808-4BBC-A276-0BF13A1832B2}">
      <dgm:prSet/>
      <dgm:spPr/>
      <dgm:t>
        <a:bodyPr/>
        <a:lstStyle/>
        <a:p>
          <a:endParaRPr lang="en-US"/>
        </a:p>
      </dgm:t>
    </dgm:pt>
    <dgm:pt modelId="{D636ECF7-EE56-442D-A7EF-8E61D1400D00}">
      <dgm:prSet phldrT="[Text]" custT="1"/>
      <dgm:spPr/>
      <dgm:t>
        <a:bodyPr/>
        <a:lstStyle/>
        <a:p>
          <a:r>
            <a:rPr lang="en-US" sz="2800" dirty="0"/>
            <a:t>Detractors</a:t>
          </a:r>
        </a:p>
      </dgm:t>
    </dgm:pt>
    <dgm:pt modelId="{74731375-F091-412D-9BA2-DE972876482D}" type="parTrans" cxnId="{15CC0431-1BB7-4E93-B157-FD725B1F6B25}">
      <dgm:prSet/>
      <dgm:spPr/>
      <dgm:t>
        <a:bodyPr/>
        <a:lstStyle/>
        <a:p>
          <a:endParaRPr lang="en-US"/>
        </a:p>
      </dgm:t>
    </dgm:pt>
    <dgm:pt modelId="{84DA586E-4110-4886-B7F2-196111E6EB28}" type="sibTrans" cxnId="{15CC0431-1BB7-4E93-B157-FD725B1F6B25}">
      <dgm:prSet/>
      <dgm:spPr/>
      <dgm:t>
        <a:bodyPr/>
        <a:lstStyle/>
        <a:p>
          <a:endParaRPr lang="en-US"/>
        </a:p>
      </dgm:t>
    </dgm:pt>
    <dgm:pt modelId="{E3EEFD25-CE64-4B6D-8AE7-9A8BF90B9DBF}">
      <dgm:prSet phldrT="[Text]"/>
      <dgm:spPr/>
      <dgm:t>
        <a:bodyPr/>
        <a:lstStyle/>
        <a:p>
          <a:r>
            <a:rPr lang="en-US" dirty="0"/>
            <a:t>48.1</a:t>
          </a:r>
        </a:p>
      </dgm:t>
    </dgm:pt>
    <dgm:pt modelId="{61B66BC2-9895-440F-858D-C03253F37518}" type="parTrans" cxnId="{5836C143-DCFB-4682-B008-28F49EBE1639}">
      <dgm:prSet/>
      <dgm:spPr/>
      <dgm:t>
        <a:bodyPr/>
        <a:lstStyle/>
        <a:p>
          <a:endParaRPr lang="en-US"/>
        </a:p>
      </dgm:t>
    </dgm:pt>
    <dgm:pt modelId="{E6A3D8B3-BA04-4778-8B0C-6B0DE9952508}" type="sibTrans" cxnId="{5836C143-DCFB-4682-B008-28F49EBE1639}">
      <dgm:prSet/>
      <dgm:spPr/>
      <dgm:t>
        <a:bodyPr/>
        <a:lstStyle/>
        <a:p>
          <a:endParaRPr lang="en-US"/>
        </a:p>
      </dgm:t>
    </dgm:pt>
    <dgm:pt modelId="{A44F77DF-BD41-450A-B6C4-4A3C54E5BCFB}">
      <dgm:prSet phldrT="[Text]"/>
      <dgm:spPr/>
      <dgm:t>
        <a:bodyPr/>
        <a:lstStyle/>
        <a:p>
          <a:r>
            <a:rPr lang="en-US" dirty="0"/>
            <a:t>5.2</a:t>
          </a:r>
        </a:p>
      </dgm:t>
    </dgm:pt>
    <dgm:pt modelId="{D380A97D-9144-408C-8F56-D5F2F6830014}" type="parTrans" cxnId="{0A75586A-42A1-4C4F-BCF6-E70A2B210D66}">
      <dgm:prSet/>
      <dgm:spPr/>
      <dgm:t>
        <a:bodyPr/>
        <a:lstStyle/>
        <a:p>
          <a:endParaRPr lang="en-US"/>
        </a:p>
      </dgm:t>
    </dgm:pt>
    <dgm:pt modelId="{C11B5698-D5AF-49A7-BF87-1DBC3AAB0454}" type="sibTrans" cxnId="{0A75586A-42A1-4C4F-BCF6-E70A2B210D66}">
      <dgm:prSet/>
      <dgm:spPr/>
      <dgm:t>
        <a:bodyPr/>
        <a:lstStyle/>
        <a:p>
          <a:endParaRPr lang="en-US"/>
        </a:p>
      </dgm:t>
    </dgm:pt>
    <dgm:pt modelId="{50909CCE-8EB9-42A1-951B-1911BC02E402}">
      <dgm:prSet phldrT="[Text]"/>
      <dgm:spPr/>
      <dgm:t>
        <a:bodyPr/>
        <a:lstStyle/>
        <a:p>
          <a:r>
            <a:rPr lang="en-US" dirty="0"/>
            <a:t>	</a:t>
          </a:r>
        </a:p>
      </dgm:t>
    </dgm:pt>
    <dgm:pt modelId="{D2A2F1D7-BB80-489D-8101-ABB1BAE89202}" type="sibTrans" cxnId="{5424D34A-5F83-4840-AFE2-2182D0CE6F4E}">
      <dgm:prSet/>
      <dgm:spPr/>
      <dgm:t>
        <a:bodyPr/>
        <a:lstStyle/>
        <a:p>
          <a:endParaRPr lang="en-US"/>
        </a:p>
      </dgm:t>
    </dgm:pt>
    <dgm:pt modelId="{8234FBF6-409C-4F9D-9F63-29410D0F8774}" type="parTrans" cxnId="{5424D34A-5F83-4840-AFE2-2182D0CE6F4E}">
      <dgm:prSet/>
      <dgm:spPr/>
      <dgm:t>
        <a:bodyPr/>
        <a:lstStyle/>
        <a:p>
          <a:endParaRPr lang="en-US"/>
        </a:p>
      </dgm:t>
    </dgm:pt>
    <dgm:pt modelId="{0897E2C2-FC4D-4320-9BA5-4FEBEB437143}">
      <dgm:prSet phldrT="[Text]"/>
      <dgm:spPr/>
      <dgm:t>
        <a:bodyPr/>
        <a:lstStyle/>
        <a:p>
          <a:r>
            <a:rPr lang="en-US" dirty="0"/>
            <a:t>Average Number of Programs</a:t>
          </a:r>
        </a:p>
      </dgm:t>
    </dgm:pt>
    <dgm:pt modelId="{8D0EE716-13F8-47AB-A982-4223AE643B87}" type="parTrans" cxnId="{BE3B488D-AE2E-40FB-990C-8D03417BD8D2}">
      <dgm:prSet/>
      <dgm:spPr/>
      <dgm:t>
        <a:bodyPr/>
        <a:lstStyle/>
        <a:p>
          <a:endParaRPr lang="en-US"/>
        </a:p>
      </dgm:t>
    </dgm:pt>
    <dgm:pt modelId="{CD7DC55A-C029-4A3D-940D-53D08C1DA127}" type="sibTrans" cxnId="{BE3B488D-AE2E-40FB-990C-8D03417BD8D2}">
      <dgm:prSet/>
      <dgm:spPr/>
      <dgm:t>
        <a:bodyPr/>
        <a:lstStyle/>
        <a:p>
          <a:endParaRPr lang="en-US"/>
        </a:p>
      </dgm:t>
    </dgm:pt>
    <dgm:pt modelId="{2D16DD5F-1553-4277-9556-EFC589AD52B4}">
      <dgm:prSet phldrT="[Text]"/>
      <dgm:spPr/>
      <dgm:t>
        <a:bodyPr/>
        <a:lstStyle/>
        <a:p>
          <a:r>
            <a:rPr lang="en-US" dirty="0"/>
            <a:t>% that have recommended from 2 or more types or rewards</a:t>
          </a:r>
        </a:p>
      </dgm:t>
    </dgm:pt>
    <dgm:pt modelId="{F7076EDD-E466-4E5E-9A69-1A96044F57DE}" type="parTrans" cxnId="{6AE2E36A-F092-47E7-971A-5EDEB47C06FA}">
      <dgm:prSet/>
      <dgm:spPr/>
      <dgm:t>
        <a:bodyPr/>
        <a:lstStyle/>
        <a:p>
          <a:endParaRPr lang="en-US"/>
        </a:p>
      </dgm:t>
    </dgm:pt>
    <dgm:pt modelId="{F5322F8E-FED6-4A84-9D82-6E9EC2AECD9C}" type="sibTrans" cxnId="{6AE2E36A-F092-47E7-971A-5EDEB47C06FA}">
      <dgm:prSet/>
      <dgm:spPr/>
      <dgm:t>
        <a:bodyPr/>
        <a:lstStyle/>
        <a:p>
          <a:endParaRPr lang="en-US"/>
        </a:p>
      </dgm:t>
    </dgm:pt>
    <dgm:pt modelId="{11ABB394-BE27-4D5B-9848-403E29577B96}">
      <dgm:prSet phldrT="[Text]"/>
      <dgm:spPr/>
      <dgm:t>
        <a:bodyPr/>
        <a:lstStyle/>
        <a:p>
          <a:r>
            <a:rPr lang="en-US" dirty="0"/>
            <a:t>% that are given a website or mobile app to manage their loyalty account</a:t>
          </a:r>
        </a:p>
      </dgm:t>
    </dgm:pt>
    <dgm:pt modelId="{4A89F070-1D5C-4B82-AFCD-91C4D20BD645}" type="parTrans" cxnId="{301DDBC1-C24E-446F-B293-0B10827F0C39}">
      <dgm:prSet/>
      <dgm:spPr/>
      <dgm:t>
        <a:bodyPr/>
        <a:lstStyle/>
        <a:p>
          <a:endParaRPr lang="en-US"/>
        </a:p>
      </dgm:t>
    </dgm:pt>
    <dgm:pt modelId="{48A9AD5A-96DE-4F93-8926-3B379DAE2A26}" type="sibTrans" cxnId="{301DDBC1-C24E-446F-B293-0B10827F0C39}">
      <dgm:prSet/>
      <dgm:spPr/>
      <dgm:t>
        <a:bodyPr/>
        <a:lstStyle/>
        <a:p>
          <a:endParaRPr lang="en-US"/>
        </a:p>
      </dgm:t>
    </dgm:pt>
    <dgm:pt modelId="{9EC5C64D-DEE2-46ED-959C-859D9E2FFC8B}">
      <dgm:prSet phldrT="[Text]"/>
      <dgm:spPr/>
      <dgm:t>
        <a:bodyPr/>
        <a:lstStyle/>
        <a:p>
          <a:r>
            <a:rPr lang="en-US" dirty="0"/>
            <a:t>% that receive regular postal or email communication from their provider</a:t>
          </a:r>
        </a:p>
      </dgm:t>
    </dgm:pt>
    <dgm:pt modelId="{067C3EBB-A167-4032-BE75-34F0208C8F59}" type="parTrans" cxnId="{2E7A18FC-547D-48E1-A21D-C5701BC34102}">
      <dgm:prSet/>
      <dgm:spPr/>
      <dgm:t>
        <a:bodyPr/>
        <a:lstStyle/>
        <a:p>
          <a:endParaRPr lang="en-US"/>
        </a:p>
      </dgm:t>
    </dgm:pt>
    <dgm:pt modelId="{448C907F-D6DE-4E37-B4CF-0E62A60FACB1}" type="sibTrans" cxnId="{2E7A18FC-547D-48E1-A21D-C5701BC34102}">
      <dgm:prSet/>
      <dgm:spPr/>
      <dgm:t>
        <a:bodyPr/>
        <a:lstStyle/>
        <a:p>
          <a:endParaRPr lang="en-US"/>
        </a:p>
      </dgm:t>
    </dgm:pt>
    <dgm:pt modelId="{D4169256-A197-4C0B-B683-5EEF285BBF78}">
      <dgm:prSet phldrT="[Text]"/>
      <dgm:spPr/>
      <dgm:t>
        <a:bodyPr/>
        <a:lstStyle/>
        <a:p>
          <a:r>
            <a:rPr lang="en-US" dirty="0"/>
            <a:t>35%</a:t>
          </a:r>
        </a:p>
      </dgm:t>
    </dgm:pt>
    <dgm:pt modelId="{E006E450-36CF-457D-993A-1B8D664AA579}" type="parTrans" cxnId="{095806B2-1F2F-4C37-87DF-3F1285B3F603}">
      <dgm:prSet/>
      <dgm:spPr/>
      <dgm:t>
        <a:bodyPr/>
        <a:lstStyle/>
        <a:p>
          <a:endParaRPr lang="en-US"/>
        </a:p>
      </dgm:t>
    </dgm:pt>
    <dgm:pt modelId="{307C652B-803C-47BC-BDCA-53C551720694}" type="sibTrans" cxnId="{095806B2-1F2F-4C37-87DF-3F1285B3F603}">
      <dgm:prSet/>
      <dgm:spPr/>
      <dgm:t>
        <a:bodyPr/>
        <a:lstStyle/>
        <a:p>
          <a:endParaRPr lang="en-US"/>
        </a:p>
      </dgm:t>
    </dgm:pt>
    <dgm:pt modelId="{305BDAC4-EB98-4A39-8F8C-B71F5ADBCB17}">
      <dgm:prSet phldrT="[Text]"/>
      <dgm:spPr/>
      <dgm:t>
        <a:bodyPr/>
        <a:lstStyle/>
        <a:p>
          <a:r>
            <a:rPr lang="en-US" dirty="0"/>
            <a:t>82%</a:t>
          </a:r>
        </a:p>
      </dgm:t>
    </dgm:pt>
    <dgm:pt modelId="{A13D3CD6-8182-435E-9645-2B8DF6134519}" type="parTrans" cxnId="{8023DC32-F4B0-4B29-AF38-5DA25A5A615F}">
      <dgm:prSet/>
      <dgm:spPr/>
      <dgm:t>
        <a:bodyPr/>
        <a:lstStyle/>
        <a:p>
          <a:endParaRPr lang="en-US"/>
        </a:p>
      </dgm:t>
    </dgm:pt>
    <dgm:pt modelId="{8DBDF5E9-B880-4E07-92E0-4EF50DF856AF}" type="sibTrans" cxnId="{8023DC32-F4B0-4B29-AF38-5DA25A5A615F}">
      <dgm:prSet/>
      <dgm:spPr/>
      <dgm:t>
        <a:bodyPr/>
        <a:lstStyle/>
        <a:p>
          <a:endParaRPr lang="en-US"/>
        </a:p>
      </dgm:t>
    </dgm:pt>
    <dgm:pt modelId="{9A055BCA-3898-42CB-8C89-97DB28B66224}">
      <dgm:prSet phldrT="[Text]"/>
      <dgm:spPr/>
      <dgm:t>
        <a:bodyPr/>
        <a:lstStyle/>
        <a:p>
          <a:r>
            <a:rPr lang="en-US" dirty="0"/>
            <a:t>61%</a:t>
          </a:r>
        </a:p>
      </dgm:t>
    </dgm:pt>
    <dgm:pt modelId="{F3D64FF9-B9E1-4CC6-89F5-87F46F73816C}" type="parTrans" cxnId="{612742E1-C0B5-4950-98ED-C1D91C355BE9}">
      <dgm:prSet/>
      <dgm:spPr/>
      <dgm:t>
        <a:bodyPr/>
        <a:lstStyle/>
        <a:p>
          <a:endParaRPr lang="en-US"/>
        </a:p>
      </dgm:t>
    </dgm:pt>
    <dgm:pt modelId="{E65F6D9A-3199-4A49-AE59-AC0995C65101}" type="sibTrans" cxnId="{612742E1-C0B5-4950-98ED-C1D91C355BE9}">
      <dgm:prSet/>
      <dgm:spPr/>
      <dgm:t>
        <a:bodyPr/>
        <a:lstStyle/>
        <a:p>
          <a:endParaRPr lang="en-US"/>
        </a:p>
      </dgm:t>
    </dgm:pt>
    <dgm:pt modelId="{3261FE74-4482-4F90-96B7-514D33C69453}">
      <dgm:prSet phldrT="[Text]"/>
      <dgm:spPr/>
      <dgm:t>
        <a:bodyPr/>
        <a:lstStyle/>
        <a:p>
          <a:r>
            <a:rPr lang="en-US" dirty="0"/>
            <a:t>17%</a:t>
          </a:r>
        </a:p>
      </dgm:t>
    </dgm:pt>
    <dgm:pt modelId="{EB9FE12F-79CE-4ADA-A688-DA2DA99D52B7}" type="parTrans" cxnId="{8660BA84-9363-4238-99D0-574D45DA91DB}">
      <dgm:prSet/>
      <dgm:spPr/>
      <dgm:t>
        <a:bodyPr/>
        <a:lstStyle/>
        <a:p>
          <a:endParaRPr lang="en-US"/>
        </a:p>
      </dgm:t>
    </dgm:pt>
    <dgm:pt modelId="{6C13AB74-5D59-4964-8920-89CE8BC5B0C2}" type="sibTrans" cxnId="{8660BA84-9363-4238-99D0-574D45DA91DB}">
      <dgm:prSet/>
      <dgm:spPr/>
      <dgm:t>
        <a:bodyPr/>
        <a:lstStyle/>
        <a:p>
          <a:endParaRPr lang="en-US"/>
        </a:p>
      </dgm:t>
    </dgm:pt>
    <dgm:pt modelId="{1318B9A8-94FA-4501-BEC4-33319D881473}">
      <dgm:prSet phldrT="[Text]"/>
      <dgm:spPr/>
      <dgm:t>
        <a:bodyPr/>
        <a:lstStyle/>
        <a:p>
          <a:r>
            <a:rPr lang="en-US" dirty="0"/>
            <a:t>59%</a:t>
          </a:r>
        </a:p>
      </dgm:t>
    </dgm:pt>
    <dgm:pt modelId="{CDBC22DA-E855-45F7-B72C-BE623B80D734}" type="parTrans" cxnId="{D9F04BD8-7006-4700-B134-ED8A4D441574}">
      <dgm:prSet/>
      <dgm:spPr/>
      <dgm:t>
        <a:bodyPr/>
        <a:lstStyle/>
        <a:p>
          <a:endParaRPr lang="en-US"/>
        </a:p>
      </dgm:t>
    </dgm:pt>
    <dgm:pt modelId="{8C995C16-10AE-4D8D-87A0-482ECE11BCCD}" type="sibTrans" cxnId="{D9F04BD8-7006-4700-B134-ED8A4D441574}">
      <dgm:prSet/>
      <dgm:spPr/>
      <dgm:t>
        <a:bodyPr/>
        <a:lstStyle/>
        <a:p>
          <a:endParaRPr lang="en-US"/>
        </a:p>
      </dgm:t>
    </dgm:pt>
    <dgm:pt modelId="{7FB42A49-9D68-4417-B317-98542BF3354E}">
      <dgm:prSet phldrT="[Text]"/>
      <dgm:spPr/>
      <dgm:t>
        <a:bodyPr/>
        <a:lstStyle/>
        <a:p>
          <a:r>
            <a:rPr lang="en-US" dirty="0"/>
            <a:t>37%</a:t>
          </a:r>
        </a:p>
      </dgm:t>
    </dgm:pt>
    <dgm:pt modelId="{736143D6-312E-4CBA-ADA9-EC6043659422}" type="parTrans" cxnId="{F1ED9BF2-23B7-42D9-A61B-4F6F67CCC4B8}">
      <dgm:prSet/>
      <dgm:spPr/>
      <dgm:t>
        <a:bodyPr/>
        <a:lstStyle/>
        <a:p>
          <a:endParaRPr lang="en-US"/>
        </a:p>
      </dgm:t>
    </dgm:pt>
    <dgm:pt modelId="{8694FC37-71BF-4A81-B05F-ED0DB3507AC7}" type="sibTrans" cxnId="{F1ED9BF2-23B7-42D9-A61B-4F6F67CCC4B8}">
      <dgm:prSet/>
      <dgm:spPr/>
      <dgm:t>
        <a:bodyPr/>
        <a:lstStyle/>
        <a:p>
          <a:endParaRPr lang="en-US"/>
        </a:p>
      </dgm:t>
    </dgm:pt>
    <dgm:pt modelId="{40039000-BFAE-43D5-9148-0213846AC1E4}" type="pres">
      <dgm:prSet presAssocID="{44BB8412-652E-469F-BD1D-666A43944D5C}" presName="theList" presStyleCnt="0">
        <dgm:presLayoutVars>
          <dgm:dir/>
          <dgm:animLvl val="lvl"/>
          <dgm:resizeHandles val="exact"/>
        </dgm:presLayoutVars>
      </dgm:prSet>
      <dgm:spPr/>
    </dgm:pt>
    <dgm:pt modelId="{1CC7E15A-1839-4349-8B0B-0A5D0901D6A6}" type="pres">
      <dgm:prSet presAssocID="{D83356C1-C284-441A-963C-565F57B1B832}" presName="compNode" presStyleCnt="0"/>
      <dgm:spPr/>
    </dgm:pt>
    <dgm:pt modelId="{0F9318FC-C5E8-4D91-86FE-A140E3074B46}" type="pres">
      <dgm:prSet presAssocID="{D83356C1-C284-441A-963C-565F57B1B832}" presName="aNode" presStyleLbl="bgShp" presStyleIdx="0" presStyleCnt="3"/>
      <dgm:spPr/>
    </dgm:pt>
    <dgm:pt modelId="{D1867AD3-0144-49F9-B447-4020B1A05726}" type="pres">
      <dgm:prSet presAssocID="{D83356C1-C284-441A-963C-565F57B1B832}" presName="textNode" presStyleLbl="bgShp" presStyleIdx="0" presStyleCnt="3"/>
      <dgm:spPr/>
    </dgm:pt>
    <dgm:pt modelId="{B9E9B53A-4DC7-40DA-B91D-5090D41656B2}" type="pres">
      <dgm:prSet presAssocID="{D83356C1-C284-441A-963C-565F57B1B832}" presName="compChildNode" presStyleCnt="0"/>
      <dgm:spPr/>
    </dgm:pt>
    <dgm:pt modelId="{A151AA09-13D9-4FC2-9A64-867E858F243F}" type="pres">
      <dgm:prSet presAssocID="{D83356C1-C284-441A-963C-565F57B1B832}" presName="theInnerList" presStyleCnt="0"/>
      <dgm:spPr/>
    </dgm:pt>
    <dgm:pt modelId="{7210FF62-E011-4B06-83DE-1D2208171A3F}" type="pres">
      <dgm:prSet presAssocID="{1BB581D0-AE08-46E6-9AE3-F325CA859E9E}" presName="childNode" presStyleLbl="node1" presStyleIdx="0" presStyleCnt="15">
        <dgm:presLayoutVars>
          <dgm:bulletEnabled val="1"/>
        </dgm:presLayoutVars>
      </dgm:prSet>
      <dgm:spPr/>
    </dgm:pt>
    <dgm:pt modelId="{4EC7033B-6DC0-4174-A3AC-55135769C185}" type="pres">
      <dgm:prSet presAssocID="{1BB581D0-AE08-46E6-9AE3-F325CA859E9E}" presName="aSpace2" presStyleCnt="0"/>
      <dgm:spPr/>
    </dgm:pt>
    <dgm:pt modelId="{A7A22423-DAE5-4FEC-BF91-7F2B5D68FC60}" type="pres">
      <dgm:prSet presAssocID="{2CE5D4ED-8DD0-41D8-8CDB-7DE22F33BF57}" presName="childNode" presStyleLbl="node1" presStyleIdx="1" presStyleCnt="15">
        <dgm:presLayoutVars>
          <dgm:bulletEnabled val="1"/>
        </dgm:presLayoutVars>
      </dgm:prSet>
      <dgm:spPr/>
    </dgm:pt>
    <dgm:pt modelId="{B8EC6003-66DC-4CF6-A16C-14615F742FBD}" type="pres">
      <dgm:prSet presAssocID="{2CE5D4ED-8DD0-41D8-8CDB-7DE22F33BF57}" presName="aSpace2" presStyleCnt="0"/>
      <dgm:spPr/>
    </dgm:pt>
    <dgm:pt modelId="{1B94C5C4-6EBD-4153-85F7-3CC6CB13EE3E}" type="pres">
      <dgm:prSet presAssocID="{D4169256-A197-4C0B-B683-5EEF285BBF78}" presName="childNode" presStyleLbl="node1" presStyleIdx="2" presStyleCnt="15">
        <dgm:presLayoutVars>
          <dgm:bulletEnabled val="1"/>
        </dgm:presLayoutVars>
      </dgm:prSet>
      <dgm:spPr/>
    </dgm:pt>
    <dgm:pt modelId="{1FB90612-EB79-4CD5-A06A-8F2FF49088E8}" type="pres">
      <dgm:prSet presAssocID="{D4169256-A197-4C0B-B683-5EEF285BBF78}" presName="aSpace2" presStyleCnt="0"/>
      <dgm:spPr/>
    </dgm:pt>
    <dgm:pt modelId="{E743D8E5-2B24-406F-AB3D-139A6228254D}" type="pres">
      <dgm:prSet presAssocID="{305BDAC4-EB98-4A39-8F8C-B71F5ADBCB17}" presName="childNode" presStyleLbl="node1" presStyleIdx="3" presStyleCnt="15">
        <dgm:presLayoutVars>
          <dgm:bulletEnabled val="1"/>
        </dgm:presLayoutVars>
      </dgm:prSet>
      <dgm:spPr/>
    </dgm:pt>
    <dgm:pt modelId="{4DF003DD-6A2F-4D7E-B6F1-46C84A09EA43}" type="pres">
      <dgm:prSet presAssocID="{305BDAC4-EB98-4A39-8F8C-B71F5ADBCB17}" presName="aSpace2" presStyleCnt="0"/>
      <dgm:spPr/>
    </dgm:pt>
    <dgm:pt modelId="{27171851-2C17-49F9-AE17-8255F4860623}" type="pres">
      <dgm:prSet presAssocID="{9A055BCA-3898-42CB-8C89-97DB28B66224}" presName="childNode" presStyleLbl="node1" presStyleIdx="4" presStyleCnt="15">
        <dgm:presLayoutVars>
          <dgm:bulletEnabled val="1"/>
        </dgm:presLayoutVars>
      </dgm:prSet>
      <dgm:spPr/>
    </dgm:pt>
    <dgm:pt modelId="{C5C40786-F9F6-4725-A694-F7AE0B8304B6}" type="pres">
      <dgm:prSet presAssocID="{D83356C1-C284-441A-963C-565F57B1B832}" presName="aSpace" presStyleCnt="0"/>
      <dgm:spPr/>
    </dgm:pt>
    <dgm:pt modelId="{0928CA02-7A7D-4CCE-AB65-3BA696D3D39F}" type="pres">
      <dgm:prSet presAssocID="{50909CCE-8EB9-42A1-951B-1911BC02E402}" presName="compNode" presStyleCnt="0"/>
      <dgm:spPr/>
    </dgm:pt>
    <dgm:pt modelId="{7FFD7B2A-9E59-47B2-9E7A-C3C8024F3428}" type="pres">
      <dgm:prSet presAssocID="{50909CCE-8EB9-42A1-951B-1911BC02E402}" presName="aNode" presStyleLbl="bgShp" presStyleIdx="1" presStyleCnt="3"/>
      <dgm:spPr/>
    </dgm:pt>
    <dgm:pt modelId="{9AED2F5D-EDC9-4D13-B92D-DABEC72B53AD}" type="pres">
      <dgm:prSet presAssocID="{50909CCE-8EB9-42A1-951B-1911BC02E402}" presName="textNode" presStyleLbl="bgShp" presStyleIdx="1" presStyleCnt="3"/>
      <dgm:spPr/>
    </dgm:pt>
    <dgm:pt modelId="{6F59FAE5-4E58-4C19-BDC7-938A2853F234}" type="pres">
      <dgm:prSet presAssocID="{50909CCE-8EB9-42A1-951B-1911BC02E402}" presName="compChildNode" presStyleCnt="0"/>
      <dgm:spPr/>
    </dgm:pt>
    <dgm:pt modelId="{42B43376-2AAF-4590-A203-BAE3654C25BE}" type="pres">
      <dgm:prSet presAssocID="{50909CCE-8EB9-42A1-951B-1911BC02E402}" presName="theInnerList" presStyleCnt="0"/>
      <dgm:spPr/>
    </dgm:pt>
    <dgm:pt modelId="{55B4FC11-FE91-44A7-82EE-EFA0C5559AEB}" type="pres">
      <dgm:prSet presAssocID="{3C148DEA-9007-4CA1-A109-B71B89205144}" presName="childNode" presStyleLbl="node1" presStyleIdx="5" presStyleCnt="15">
        <dgm:presLayoutVars>
          <dgm:bulletEnabled val="1"/>
        </dgm:presLayoutVars>
      </dgm:prSet>
      <dgm:spPr/>
    </dgm:pt>
    <dgm:pt modelId="{55223DF7-F17A-425B-9793-1DAB0D147FDE}" type="pres">
      <dgm:prSet presAssocID="{3C148DEA-9007-4CA1-A109-B71B89205144}" presName="aSpace2" presStyleCnt="0"/>
      <dgm:spPr/>
    </dgm:pt>
    <dgm:pt modelId="{78C72D27-EB20-474C-905B-46235FDF757C}" type="pres">
      <dgm:prSet presAssocID="{0897E2C2-FC4D-4320-9BA5-4FEBEB437143}" presName="childNode" presStyleLbl="node1" presStyleIdx="6" presStyleCnt="15">
        <dgm:presLayoutVars>
          <dgm:bulletEnabled val="1"/>
        </dgm:presLayoutVars>
      </dgm:prSet>
      <dgm:spPr/>
    </dgm:pt>
    <dgm:pt modelId="{B23DC274-1812-4CA2-B914-D48A7DF56C21}" type="pres">
      <dgm:prSet presAssocID="{0897E2C2-FC4D-4320-9BA5-4FEBEB437143}" presName="aSpace2" presStyleCnt="0"/>
      <dgm:spPr/>
    </dgm:pt>
    <dgm:pt modelId="{DEC74E55-AD74-4574-914F-01E34C0EEA62}" type="pres">
      <dgm:prSet presAssocID="{2D16DD5F-1553-4277-9556-EFC589AD52B4}" presName="childNode" presStyleLbl="node1" presStyleIdx="7" presStyleCnt="15">
        <dgm:presLayoutVars>
          <dgm:bulletEnabled val="1"/>
        </dgm:presLayoutVars>
      </dgm:prSet>
      <dgm:spPr/>
    </dgm:pt>
    <dgm:pt modelId="{53F578A7-EE90-47D7-AD86-3DCAAE7A1850}" type="pres">
      <dgm:prSet presAssocID="{2D16DD5F-1553-4277-9556-EFC589AD52B4}" presName="aSpace2" presStyleCnt="0"/>
      <dgm:spPr/>
    </dgm:pt>
    <dgm:pt modelId="{029FC078-C1D1-47B3-8702-90D28DD01841}" type="pres">
      <dgm:prSet presAssocID="{11ABB394-BE27-4D5B-9848-403E29577B96}" presName="childNode" presStyleLbl="node1" presStyleIdx="8" presStyleCnt="15">
        <dgm:presLayoutVars>
          <dgm:bulletEnabled val="1"/>
        </dgm:presLayoutVars>
      </dgm:prSet>
      <dgm:spPr/>
    </dgm:pt>
    <dgm:pt modelId="{ED468C09-0B85-43EA-B29A-51FAC19BF680}" type="pres">
      <dgm:prSet presAssocID="{11ABB394-BE27-4D5B-9848-403E29577B96}" presName="aSpace2" presStyleCnt="0"/>
      <dgm:spPr/>
    </dgm:pt>
    <dgm:pt modelId="{5A166450-17DA-44F5-99F7-A2C9CC87C640}" type="pres">
      <dgm:prSet presAssocID="{9EC5C64D-DEE2-46ED-959C-859D9E2FFC8B}" presName="childNode" presStyleLbl="node1" presStyleIdx="9" presStyleCnt="15">
        <dgm:presLayoutVars>
          <dgm:bulletEnabled val="1"/>
        </dgm:presLayoutVars>
      </dgm:prSet>
      <dgm:spPr/>
    </dgm:pt>
    <dgm:pt modelId="{99153969-8502-432A-9407-63D6D5C7E67D}" type="pres">
      <dgm:prSet presAssocID="{50909CCE-8EB9-42A1-951B-1911BC02E402}" presName="aSpace" presStyleCnt="0"/>
      <dgm:spPr/>
    </dgm:pt>
    <dgm:pt modelId="{C921E95C-7AD6-4460-B5EA-4CC50B5CB13B}" type="pres">
      <dgm:prSet presAssocID="{D636ECF7-EE56-442D-A7EF-8E61D1400D00}" presName="compNode" presStyleCnt="0"/>
      <dgm:spPr/>
    </dgm:pt>
    <dgm:pt modelId="{D995E814-E6D7-477E-9FD7-F4D64F70D8EE}" type="pres">
      <dgm:prSet presAssocID="{D636ECF7-EE56-442D-A7EF-8E61D1400D00}" presName="aNode" presStyleLbl="bgShp" presStyleIdx="2" presStyleCnt="3"/>
      <dgm:spPr/>
    </dgm:pt>
    <dgm:pt modelId="{0AC730AD-1A3E-4749-A504-586D2834A0B0}" type="pres">
      <dgm:prSet presAssocID="{D636ECF7-EE56-442D-A7EF-8E61D1400D00}" presName="textNode" presStyleLbl="bgShp" presStyleIdx="2" presStyleCnt="3"/>
      <dgm:spPr/>
    </dgm:pt>
    <dgm:pt modelId="{07996227-CCD8-4EC1-B8EA-0EF91DECC708}" type="pres">
      <dgm:prSet presAssocID="{D636ECF7-EE56-442D-A7EF-8E61D1400D00}" presName="compChildNode" presStyleCnt="0"/>
      <dgm:spPr/>
    </dgm:pt>
    <dgm:pt modelId="{B2E0A73A-C981-4CCD-9B9A-933AAFF1B63E}" type="pres">
      <dgm:prSet presAssocID="{D636ECF7-EE56-442D-A7EF-8E61D1400D00}" presName="theInnerList" presStyleCnt="0"/>
      <dgm:spPr/>
    </dgm:pt>
    <dgm:pt modelId="{AC474D41-2531-4C1E-9A8F-82F9E63B60BA}" type="pres">
      <dgm:prSet presAssocID="{E3EEFD25-CE64-4B6D-8AE7-9A8BF90B9DBF}" presName="childNode" presStyleLbl="node1" presStyleIdx="10" presStyleCnt="15">
        <dgm:presLayoutVars>
          <dgm:bulletEnabled val="1"/>
        </dgm:presLayoutVars>
      </dgm:prSet>
      <dgm:spPr/>
    </dgm:pt>
    <dgm:pt modelId="{FFBAE1F5-958B-403D-9309-D1EEF4593149}" type="pres">
      <dgm:prSet presAssocID="{E3EEFD25-CE64-4B6D-8AE7-9A8BF90B9DBF}" presName="aSpace2" presStyleCnt="0"/>
      <dgm:spPr/>
    </dgm:pt>
    <dgm:pt modelId="{7A78F16D-F4E6-402B-9895-16383F3CD12A}" type="pres">
      <dgm:prSet presAssocID="{A44F77DF-BD41-450A-B6C4-4A3C54E5BCFB}" presName="childNode" presStyleLbl="node1" presStyleIdx="11" presStyleCnt="15">
        <dgm:presLayoutVars>
          <dgm:bulletEnabled val="1"/>
        </dgm:presLayoutVars>
      </dgm:prSet>
      <dgm:spPr/>
    </dgm:pt>
    <dgm:pt modelId="{8AF7221E-9B2C-4C0E-AD2F-F2929B0AFA5B}" type="pres">
      <dgm:prSet presAssocID="{A44F77DF-BD41-450A-B6C4-4A3C54E5BCFB}" presName="aSpace2" presStyleCnt="0"/>
      <dgm:spPr/>
    </dgm:pt>
    <dgm:pt modelId="{3AAA0F11-1961-43FB-BAD9-879DC62AF898}" type="pres">
      <dgm:prSet presAssocID="{3261FE74-4482-4F90-96B7-514D33C69453}" presName="childNode" presStyleLbl="node1" presStyleIdx="12" presStyleCnt="15">
        <dgm:presLayoutVars>
          <dgm:bulletEnabled val="1"/>
        </dgm:presLayoutVars>
      </dgm:prSet>
      <dgm:spPr/>
    </dgm:pt>
    <dgm:pt modelId="{9C7E8435-3057-46B7-A890-A31AB8667257}" type="pres">
      <dgm:prSet presAssocID="{3261FE74-4482-4F90-96B7-514D33C69453}" presName="aSpace2" presStyleCnt="0"/>
      <dgm:spPr/>
    </dgm:pt>
    <dgm:pt modelId="{B9112EAD-0560-4156-AFB0-7F7306DB8064}" type="pres">
      <dgm:prSet presAssocID="{1318B9A8-94FA-4501-BEC4-33319D881473}" presName="childNode" presStyleLbl="node1" presStyleIdx="13" presStyleCnt="15">
        <dgm:presLayoutVars>
          <dgm:bulletEnabled val="1"/>
        </dgm:presLayoutVars>
      </dgm:prSet>
      <dgm:spPr/>
    </dgm:pt>
    <dgm:pt modelId="{ECE480B2-34AA-4435-B39E-006A6A9C356F}" type="pres">
      <dgm:prSet presAssocID="{1318B9A8-94FA-4501-BEC4-33319D881473}" presName="aSpace2" presStyleCnt="0"/>
      <dgm:spPr/>
    </dgm:pt>
    <dgm:pt modelId="{E1BF4E1C-F3DD-4A6D-89D3-C24E9CFA01D7}" type="pres">
      <dgm:prSet presAssocID="{7FB42A49-9D68-4417-B317-98542BF3354E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1BCD2B00-0449-477B-8ED1-BBB6EBC3751D}" type="presOf" srcId="{D636ECF7-EE56-442D-A7EF-8E61D1400D00}" destId="{0AC730AD-1A3E-4749-A504-586D2834A0B0}" srcOrd="1" destOrd="0" presId="urn:microsoft.com/office/officeart/2005/8/layout/lProcess2"/>
    <dgm:cxn modelId="{25888E0A-22EC-43C8-B2BC-C64FCBD4C4C6}" type="presOf" srcId="{9A055BCA-3898-42CB-8C89-97DB28B66224}" destId="{27171851-2C17-49F9-AE17-8255F4860623}" srcOrd="0" destOrd="0" presId="urn:microsoft.com/office/officeart/2005/8/layout/lProcess2"/>
    <dgm:cxn modelId="{D0F6E710-C7E0-4021-8129-5EE367235F3F}" type="presOf" srcId="{2CE5D4ED-8DD0-41D8-8CDB-7DE22F33BF57}" destId="{A7A22423-DAE5-4FEC-BF91-7F2B5D68FC60}" srcOrd="0" destOrd="0" presId="urn:microsoft.com/office/officeart/2005/8/layout/lProcess2"/>
    <dgm:cxn modelId="{2F88CB1E-7E48-4B55-A4BD-F0110B5B8DA4}" type="presOf" srcId="{9EC5C64D-DEE2-46ED-959C-859D9E2FFC8B}" destId="{5A166450-17DA-44F5-99F7-A2C9CC87C640}" srcOrd="0" destOrd="0" presId="urn:microsoft.com/office/officeart/2005/8/layout/lProcess2"/>
    <dgm:cxn modelId="{177E1C2F-D170-482C-88A3-60C8E5E5BB99}" srcId="{D83356C1-C284-441A-963C-565F57B1B832}" destId="{1BB581D0-AE08-46E6-9AE3-F325CA859E9E}" srcOrd="0" destOrd="0" parTransId="{9FD6426A-6030-40B7-AE3A-65071C14011E}" sibTransId="{EC27CE4D-6B73-47DF-BBC7-07CF04F87E05}"/>
    <dgm:cxn modelId="{15CC0431-1BB7-4E93-B157-FD725B1F6B25}" srcId="{44BB8412-652E-469F-BD1D-666A43944D5C}" destId="{D636ECF7-EE56-442D-A7EF-8E61D1400D00}" srcOrd="2" destOrd="0" parTransId="{74731375-F091-412D-9BA2-DE972876482D}" sibTransId="{84DA586E-4110-4886-B7F2-196111E6EB28}"/>
    <dgm:cxn modelId="{8023DC32-F4B0-4B29-AF38-5DA25A5A615F}" srcId="{D83356C1-C284-441A-963C-565F57B1B832}" destId="{305BDAC4-EB98-4A39-8F8C-B71F5ADBCB17}" srcOrd="3" destOrd="0" parTransId="{A13D3CD6-8182-435E-9645-2B8DF6134519}" sibTransId="{8DBDF5E9-B880-4E07-92E0-4EF50DF856AF}"/>
    <dgm:cxn modelId="{20AAC234-F1A0-4EB9-B86C-75258BE90E9F}" srcId="{44BB8412-652E-469F-BD1D-666A43944D5C}" destId="{D83356C1-C284-441A-963C-565F57B1B832}" srcOrd="0" destOrd="0" parTransId="{8D5630BB-9F98-4DE9-BAD5-8CDF75770C29}" sibTransId="{A40CB56C-144F-4494-8565-0839548656B9}"/>
    <dgm:cxn modelId="{F0FC013E-1F1C-4287-805E-3F4739DCD3C1}" type="presOf" srcId="{D83356C1-C284-441A-963C-565F57B1B832}" destId="{D1867AD3-0144-49F9-B447-4020B1A05726}" srcOrd="1" destOrd="0" presId="urn:microsoft.com/office/officeart/2005/8/layout/lProcess2"/>
    <dgm:cxn modelId="{9A181D5F-F068-432F-B3AB-218709FB14F9}" type="presOf" srcId="{7FB42A49-9D68-4417-B317-98542BF3354E}" destId="{E1BF4E1C-F3DD-4A6D-89D3-C24E9CFA01D7}" srcOrd="0" destOrd="0" presId="urn:microsoft.com/office/officeart/2005/8/layout/lProcess2"/>
    <dgm:cxn modelId="{5836C143-DCFB-4682-B008-28F49EBE1639}" srcId="{D636ECF7-EE56-442D-A7EF-8E61D1400D00}" destId="{E3EEFD25-CE64-4B6D-8AE7-9A8BF90B9DBF}" srcOrd="0" destOrd="0" parTransId="{61B66BC2-9895-440F-858D-C03253F37518}" sibTransId="{E6A3D8B3-BA04-4778-8B0C-6B0DE9952508}"/>
    <dgm:cxn modelId="{0A75586A-42A1-4C4F-BCF6-E70A2B210D66}" srcId="{D636ECF7-EE56-442D-A7EF-8E61D1400D00}" destId="{A44F77DF-BD41-450A-B6C4-4A3C54E5BCFB}" srcOrd="1" destOrd="0" parTransId="{D380A97D-9144-408C-8F56-D5F2F6830014}" sibTransId="{C11B5698-D5AF-49A7-BF87-1DBC3AAB0454}"/>
    <dgm:cxn modelId="{5424D34A-5F83-4840-AFE2-2182D0CE6F4E}" srcId="{44BB8412-652E-469F-BD1D-666A43944D5C}" destId="{50909CCE-8EB9-42A1-951B-1911BC02E402}" srcOrd="1" destOrd="0" parTransId="{8234FBF6-409C-4F9D-9F63-29410D0F8774}" sibTransId="{D2A2F1D7-BB80-489D-8101-ABB1BAE89202}"/>
    <dgm:cxn modelId="{6AE2E36A-F092-47E7-971A-5EDEB47C06FA}" srcId="{50909CCE-8EB9-42A1-951B-1911BC02E402}" destId="{2D16DD5F-1553-4277-9556-EFC589AD52B4}" srcOrd="2" destOrd="0" parTransId="{F7076EDD-E466-4E5E-9A69-1A96044F57DE}" sibTransId="{F5322F8E-FED6-4A84-9D82-6E9EC2AECD9C}"/>
    <dgm:cxn modelId="{0DEF124E-F431-4AD8-9B9E-E3B8A9F51142}" type="presOf" srcId="{50909CCE-8EB9-42A1-951B-1911BC02E402}" destId="{7FFD7B2A-9E59-47B2-9E7A-C3C8024F3428}" srcOrd="0" destOrd="0" presId="urn:microsoft.com/office/officeart/2005/8/layout/lProcess2"/>
    <dgm:cxn modelId="{23222C6E-FFCD-4BBD-BFDD-AC13AAF9BEE0}" type="presOf" srcId="{305BDAC4-EB98-4A39-8F8C-B71F5ADBCB17}" destId="{E743D8E5-2B24-406F-AB3D-139A6228254D}" srcOrd="0" destOrd="0" presId="urn:microsoft.com/office/officeart/2005/8/layout/lProcess2"/>
    <dgm:cxn modelId="{79A93D50-98AF-4377-845D-71F20D4C8F91}" type="presOf" srcId="{D4169256-A197-4C0B-B683-5EEF285BBF78}" destId="{1B94C5C4-6EBD-4153-85F7-3CC6CB13EE3E}" srcOrd="0" destOrd="0" presId="urn:microsoft.com/office/officeart/2005/8/layout/lProcess2"/>
    <dgm:cxn modelId="{A3A88470-B808-4BBC-A276-0BF13A1832B2}" srcId="{50909CCE-8EB9-42A1-951B-1911BC02E402}" destId="{3C148DEA-9007-4CA1-A109-B71B89205144}" srcOrd="0" destOrd="0" parTransId="{BDCA9EDC-EB6E-4764-B861-72411BCE863D}" sibTransId="{685EB000-07BD-4D77-AF63-D31B5841C043}"/>
    <dgm:cxn modelId="{79934353-B3F1-4709-8421-BEDE7C3FD0A2}" type="presOf" srcId="{3261FE74-4482-4F90-96B7-514D33C69453}" destId="{3AAA0F11-1961-43FB-BAD9-879DC62AF898}" srcOrd="0" destOrd="0" presId="urn:microsoft.com/office/officeart/2005/8/layout/lProcess2"/>
    <dgm:cxn modelId="{4177B176-EA37-4E3B-A3A8-59D877AF9D4A}" type="presOf" srcId="{1BB581D0-AE08-46E6-9AE3-F325CA859E9E}" destId="{7210FF62-E011-4B06-83DE-1D2208171A3F}" srcOrd="0" destOrd="0" presId="urn:microsoft.com/office/officeart/2005/8/layout/lProcess2"/>
    <dgm:cxn modelId="{71DBCB5A-7C21-4DE1-B428-114F3A1A6CAF}" type="presOf" srcId="{E3EEFD25-CE64-4B6D-8AE7-9A8BF90B9DBF}" destId="{AC474D41-2531-4C1E-9A8F-82F9E63B60BA}" srcOrd="0" destOrd="0" presId="urn:microsoft.com/office/officeart/2005/8/layout/lProcess2"/>
    <dgm:cxn modelId="{8660BA84-9363-4238-99D0-574D45DA91DB}" srcId="{D636ECF7-EE56-442D-A7EF-8E61D1400D00}" destId="{3261FE74-4482-4F90-96B7-514D33C69453}" srcOrd="2" destOrd="0" parTransId="{EB9FE12F-79CE-4ADA-A688-DA2DA99D52B7}" sibTransId="{6C13AB74-5D59-4964-8920-89CE8BC5B0C2}"/>
    <dgm:cxn modelId="{B3BDA886-0B81-46E0-BBA3-7B7F913191B4}" type="presOf" srcId="{50909CCE-8EB9-42A1-951B-1911BC02E402}" destId="{9AED2F5D-EDC9-4D13-B92D-DABEC72B53AD}" srcOrd="1" destOrd="0" presId="urn:microsoft.com/office/officeart/2005/8/layout/lProcess2"/>
    <dgm:cxn modelId="{82170188-E01B-40E3-B9C0-DE4B1129BCE0}" type="presOf" srcId="{A44F77DF-BD41-450A-B6C4-4A3C54E5BCFB}" destId="{7A78F16D-F4E6-402B-9895-16383F3CD12A}" srcOrd="0" destOrd="0" presId="urn:microsoft.com/office/officeart/2005/8/layout/lProcess2"/>
    <dgm:cxn modelId="{A9C19288-60A7-463D-A4ED-591955F651DF}" type="presOf" srcId="{2D16DD5F-1553-4277-9556-EFC589AD52B4}" destId="{DEC74E55-AD74-4574-914F-01E34C0EEA62}" srcOrd="0" destOrd="0" presId="urn:microsoft.com/office/officeart/2005/8/layout/lProcess2"/>
    <dgm:cxn modelId="{BE3B488D-AE2E-40FB-990C-8D03417BD8D2}" srcId="{50909CCE-8EB9-42A1-951B-1911BC02E402}" destId="{0897E2C2-FC4D-4320-9BA5-4FEBEB437143}" srcOrd="1" destOrd="0" parTransId="{8D0EE716-13F8-47AB-A982-4223AE643B87}" sibTransId="{CD7DC55A-C029-4A3D-940D-53D08C1DA127}"/>
    <dgm:cxn modelId="{095806B2-1F2F-4C37-87DF-3F1285B3F603}" srcId="{D83356C1-C284-441A-963C-565F57B1B832}" destId="{D4169256-A197-4C0B-B683-5EEF285BBF78}" srcOrd="2" destOrd="0" parTransId="{E006E450-36CF-457D-993A-1B8D664AA579}" sibTransId="{307C652B-803C-47BC-BDCA-53C551720694}"/>
    <dgm:cxn modelId="{EF898BBE-87A4-41B3-AFDC-7013CC5638BB}" type="presOf" srcId="{D83356C1-C284-441A-963C-565F57B1B832}" destId="{0F9318FC-C5E8-4D91-86FE-A140E3074B46}" srcOrd="0" destOrd="0" presId="urn:microsoft.com/office/officeart/2005/8/layout/lProcess2"/>
    <dgm:cxn modelId="{301DDBC1-C24E-446F-B293-0B10827F0C39}" srcId="{50909CCE-8EB9-42A1-951B-1911BC02E402}" destId="{11ABB394-BE27-4D5B-9848-403E29577B96}" srcOrd="3" destOrd="0" parTransId="{4A89F070-1D5C-4B82-AFCD-91C4D20BD645}" sibTransId="{48A9AD5A-96DE-4F93-8926-3B379DAE2A26}"/>
    <dgm:cxn modelId="{3E8904CC-EB48-43F3-942F-8BC9B4E53459}" type="presOf" srcId="{0897E2C2-FC4D-4320-9BA5-4FEBEB437143}" destId="{78C72D27-EB20-474C-905B-46235FDF757C}" srcOrd="0" destOrd="0" presId="urn:microsoft.com/office/officeart/2005/8/layout/lProcess2"/>
    <dgm:cxn modelId="{0B4B05CD-0099-4446-85D7-EC1E49A577F9}" type="presOf" srcId="{44BB8412-652E-469F-BD1D-666A43944D5C}" destId="{40039000-BFAE-43D5-9148-0213846AC1E4}" srcOrd="0" destOrd="0" presId="urn:microsoft.com/office/officeart/2005/8/layout/lProcess2"/>
    <dgm:cxn modelId="{76377CD1-B65A-45C2-83AD-6497315015CA}" srcId="{D83356C1-C284-441A-963C-565F57B1B832}" destId="{2CE5D4ED-8DD0-41D8-8CDB-7DE22F33BF57}" srcOrd="1" destOrd="0" parTransId="{552FF492-4CF1-4D3A-BF73-371ECC378494}" sibTransId="{E3A4614A-5193-48B2-A3B2-51D3CAEE06B2}"/>
    <dgm:cxn modelId="{D9F04BD8-7006-4700-B134-ED8A4D441574}" srcId="{D636ECF7-EE56-442D-A7EF-8E61D1400D00}" destId="{1318B9A8-94FA-4501-BEC4-33319D881473}" srcOrd="3" destOrd="0" parTransId="{CDBC22DA-E855-45F7-B72C-BE623B80D734}" sibTransId="{8C995C16-10AE-4D8D-87A0-482ECE11BCCD}"/>
    <dgm:cxn modelId="{612742E1-C0B5-4950-98ED-C1D91C355BE9}" srcId="{D83356C1-C284-441A-963C-565F57B1B832}" destId="{9A055BCA-3898-42CB-8C89-97DB28B66224}" srcOrd="4" destOrd="0" parTransId="{F3D64FF9-B9E1-4CC6-89F5-87F46F73816C}" sibTransId="{E65F6D9A-3199-4A49-AE59-AC0995C65101}"/>
    <dgm:cxn modelId="{850671E2-7618-448E-94CD-327B73E7D0A2}" type="presOf" srcId="{3C148DEA-9007-4CA1-A109-B71B89205144}" destId="{55B4FC11-FE91-44A7-82EE-EFA0C5559AEB}" srcOrd="0" destOrd="0" presId="urn:microsoft.com/office/officeart/2005/8/layout/lProcess2"/>
    <dgm:cxn modelId="{E2CE57EF-890E-41B3-B453-3862DA2A5C47}" type="presOf" srcId="{11ABB394-BE27-4D5B-9848-403E29577B96}" destId="{029FC078-C1D1-47B3-8702-90D28DD01841}" srcOrd="0" destOrd="0" presId="urn:microsoft.com/office/officeart/2005/8/layout/lProcess2"/>
    <dgm:cxn modelId="{B0708FEF-7054-487A-9451-5302F3354E9D}" type="presOf" srcId="{D636ECF7-EE56-442D-A7EF-8E61D1400D00}" destId="{D995E814-E6D7-477E-9FD7-F4D64F70D8EE}" srcOrd="0" destOrd="0" presId="urn:microsoft.com/office/officeart/2005/8/layout/lProcess2"/>
    <dgm:cxn modelId="{C4983FF0-AD4C-44D1-B3E4-8731BA2A44ED}" type="presOf" srcId="{1318B9A8-94FA-4501-BEC4-33319D881473}" destId="{B9112EAD-0560-4156-AFB0-7F7306DB8064}" srcOrd="0" destOrd="0" presId="urn:microsoft.com/office/officeart/2005/8/layout/lProcess2"/>
    <dgm:cxn modelId="{F1ED9BF2-23B7-42D9-A61B-4F6F67CCC4B8}" srcId="{D636ECF7-EE56-442D-A7EF-8E61D1400D00}" destId="{7FB42A49-9D68-4417-B317-98542BF3354E}" srcOrd="4" destOrd="0" parTransId="{736143D6-312E-4CBA-ADA9-EC6043659422}" sibTransId="{8694FC37-71BF-4A81-B05F-ED0DB3507AC7}"/>
    <dgm:cxn modelId="{2E7A18FC-547D-48E1-A21D-C5701BC34102}" srcId="{50909CCE-8EB9-42A1-951B-1911BC02E402}" destId="{9EC5C64D-DEE2-46ED-959C-859D9E2FFC8B}" srcOrd="4" destOrd="0" parTransId="{067C3EBB-A167-4032-BE75-34F0208C8F59}" sibTransId="{448C907F-D6DE-4E37-B4CF-0E62A60FACB1}"/>
    <dgm:cxn modelId="{1787901F-9A22-4573-AA21-356B0593B4FF}" type="presParOf" srcId="{40039000-BFAE-43D5-9148-0213846AC1E4}" destId="{1CC7E15A-1839-4349-8B0B-0A5D0901D6A6}" srcOrd="0" destOrd="0" presId="urn:microsoft.com/office/officeart/2005/8/layout/lProcess2"/>
    <dgm:cxn modelId="{C801A9E3-74D2-49C4-968E-848AF5281113}" type="presParOf" srcId="{1CC7E15A-1839-4349-8B0B-0A5D0901D6A6}" destId="{0F9318FC-C5E8-4D91-86FE-A140E3074B46}" srcOrd="0" destOrd="0" presId="urn:microsoft.com/office/officeart/2005/8/layout/lProcess2"/>
    <dgm:cxn modelId="{47DDCDC1-5B62-4977-846F-5F3FF3126B08}" type="presParOf" srcId="{1CC7E15A-1839-4349-8B0B-0A5D0901D6A6}" destId="{D1867AD3-0144-49F9-B447-4020B1A05726}" srcOrd="1" destOrd="0" presId="urn:microsoft.com/office/officeart/2005/8/layout/lProcess2"/>
    <dgm:cxn modelId="{55ED4050-7FF0-4D1E-A724-015035C2BE49}" type="presParOf" srcId="{1CC7E15A-1839-4349-8B0B-0A5D0901D6A6}" destId="{B9E9B53A-4DC7-40DA-B91D-5090D41656B2}" srcOrd="2" destOrd="0" presId="urn:microsoft.com/office/officeart/2005/8/layout/lProcess2"/>
    <dgm:cxn modelId="{1196DCA1-1BA5-415A-A621-2938B19DF6C2}" type="presParOf" srcId="{B9E9B53A-4DC7-40DA-B91D-5090D41656B2}" destId="{A151AA09-13D9-4FC2-9A64-867E858F243F}" srcOrd="0" destOrd="0" presId="urn:microsoft.com/office/officeart/2005/8/layout/lProcess2"/>
    <dgm:cxn modelId="{B65FD115-809C-4D15-8045-D7099B5FE217}" type="presParOf" srcId="{A151AA09-13D9-4FC2-9A64-867E858F243F}" destId="{7210FF62-E011-4B06-83DE-1D2208171A3F}" srcOrd="0" destOrd="0" presId="urn:microsoft.com/office/officeart/2005/8/layout/lProcess2"/>
    <dgm:cxn modelId="{575077B4-500F-4816-BF86-EFEDE4E03C12}" type="presParOf" srcId="{A151AA09-13D9-4FC2-9A64-867E858F243F}" destId="{4EC7033B-6DC0-4174-A3AC-55135769C185}" srcOrd="1" destOrd="0" presId="urn:microsoft.com/office/officeart/2005/8/layout/lProcess2"/>
    <dgm:cxn modelId="{C0582E74-606B-4840-B6F8-238E9E7DEB26}" type="presParOf" srcId="{A151AA09-13D9-4FC2-9A64-867E858F243F}" destId="{A7A22423-DAE5-4FEC-BF91-7F2B5D68FC60}" srcOrd="2" destOrd="0" presId="urn:microsoft.com/office/officeart/2005/8/layout/lProcess2"/>
    <dgm:cxn modelId="{CAD78D63-A6F7-4E2B-B214-36890799A93E}" type="presParOf" srcId="{A151AA09-13D9-4FC2-9A64-867E858F243F}" destId="{B8EC6003-66DC-4CF6-A16C-14615F742FBD}" srcOrd="3" destOrd="0" presId="urn:microsoft.com/office/officeart/2005/8/layout/lProcess2"/>
    <dgm:cxn modelId="{C37B02C0-1B04-46F3-A8C8-7F32897168D8}" type="presParOf" srcId="{A151AA09-13D9-4FC2-9A64-867E858F243F}" destId="{1B94C5C4-6EBD-4153-85F7-3CC6CB13EE3E}" srcOrd="4" destOrd="0" presId="urn:microsoft.com/office/officeart/2005/8/layout/lProcess2"/>
    <dgm:cxn modelId="{27EDC023-92BF-4670-9D7C-1C69A055D700}" type="presParOf" srcId="{A151AA09-13D9-4FC2-9A64-867E858F243F}" destId="{1FB90612-EB79-4CD5-A06A-8F2FF49088E8}" srcOrd="5" destOrd="0" presId="urn:microsoft.com/office/officeart/2005/8/layout/lProcess2"/>
    <dgm:cxn modelId="{3710C0EB-4440-4DD0-BEC9-E6D4A0DDF705}" type="presParOf" srcId="{A151AA09-13D9-4FC2-9A64-867E858F243F}" destId="{E743D8E5-2B24-406F-AB3D-139A6228254D}" srcOrd="6" destOrd="0" presId="urn:microsoft.com/office/officeart/2005/8/layout/lProcess2"/>
    <dgm:cxn modelId="{26A1E0F0-8F24-4042-8559-7F0D2BAA076F}" type="presParOf" srcId="{A151AA09-13D9-4FC2-9A64-867E858F243F}" destId="{4DF003DD-6A2F-4D7E-B6F1-46C84A09EA43}" srcOrd="7" destOrd="0" presId="urn:microsoft.com/office/officeart/2005/8/layout/lProcess2"/>
    <dgm:cxn modelId="{A4580511-CBF7-4576-BC00-8D2E7B73C126}" type="presParOf" srcId="{A151AA09-13D9-4FC2-9A64-867E858F243F}" destId="{27171851-2C17-49F9-AE17-8255F4860623}" srcOrd="8" destOrd="0" presId="urn:microsoft.com/office/officeart/2005/8/layout/lProcess2"/>
    <dgm:cxn modelId="{822ACA33-4C1F-4DFE-8A2D-BE12F3700E7C}" type="presParOf" srcId="{40039000-BFAE-43D5-9148-0213846AC1E4}" destId="{C5C40786-F9F6-4725-A694-F7AE0B8304B6}" srcOrd="1" destOrd="0" presId="urn:microsoft.com/office/officeart/2005/8/layout/lProcess2"/>
    <dgm:cxn modelId="{13A7B687-3A43-4F51-8345-5454A0858D59}" type="presParOf" srcId="{40039000-BFAE-43D5-9148-0213846AC1E4}" destId="{0928CA02-7A7D-4CCE-AB65-3BA696D3D39F}" srcOrd="2" destOrd="0" presId="urn:microsoft.com/office/officeart/2005/8/layout/lProcess2"/>
    <dgm:cxn modelId="{DBC9B441-245D-48FA-9726-ADD0EE81F658}" type="presParOf" srcId="{0928CA02-7A7D-4CCE-AB65-3BA696D3D39F}" destId="{7FFD7B2A-9E59-47B2-9E7A-C3C8024F3428}" srcOrd="0" destOrd="0" presId="urn:microsoft.com/office/officeart/2005/8/layout/lProcess2"/>
    <dgm:cxn modelId="{1C7C3C50-26AA-455D-A2D8-9C2B7F768774}" type="presParOf" srcId="{0928CA02-7A7D-4CCE-AB65-3BA696D3D39F}" destId="{9AED2F5D-EDC9-4D13-B92D-DABEC72B53AD}" srcOrd="1" destOrd="0" presId="urn:microsoft.com/office/officeart/2005/8/layout/lProcess2"/>
    <dgm:cxn modelId="{DFBB741E-6832-4855-9BA0-E116702CFA69}" type="presParOf" srcId="{0928CA02-7A7D-4CCE-AB65-3BA696D3D39F}" destId="{6F59FAE5-4E58-4C19-BDC7-938A2853F234}" srcOrd="2" destOrd="0" presId="urn:microsoft.com/office/officeart/2005/8/layout/lProcess2"/>
    <dgm:cxn modelId="{58DA8276-3745-48E2-B9A2-ECEB320AAD9E}" type="presParOf" srcId="{6F59FAE5-4E58-4C19-BDC7-938A2853F234}" destId="{42B43376-2AAF-4590-A203-BAE3654C25BE}" srcOrd="0" destOrd="0" presId="urn:microsoft.com/office/officeart/2005/8/layout/lProcess2"/>
    <dgm:cxn modelId="{DFD4C4F7-E671-477D-B189-D83C12B91A62}" type="presParOf" srcId="{42B43376-2AAF-4590-A203-BAE3654C25BE}" destId="{55B4FC11-FE91-44A7-82EE-EFA0C5559AEB}" srcOrd="0" destOrd="0" presId="urn:microsoft.com/office/officeart/2005/8/layout/lProcess2"/>
    <dgm:cxn modelId="{DD5AA8C0-AD1B-42CF-A1AD-75CA18DDEBB4}" type="presParOf" srcId="{42B43376-2AAF-4590-A203-BAE3654C25BE}" destId="{55223DF7-F17A-425B-9793-1DAB0D147FDE}" srcOrd="1" destOrd="0" presId="urn:microsoft.com/office/officeart/2005/8/layout/lProcess2"/>
    <dgm:cxn modelId="{8419AB41-0E9E-41BC-B7EB-BD1BDA9112FF}" type="presParOf" srcId="{42B43376-2AAF-4590-A203-BAE3654C25BE}" destId="{78C72D27-EB20-474C-905B-46235FDF757C}" srcOrd="2" destOrd="0" presId="urn:microsoft.com/office/officeart/2005/8/layout/lProcess2"/>
    <dgm:cxn modelId="{0CCB4D1B-291D-4EA5-9F57-D9330BF99C30}" type="presParOf" srcId="{42B43376-2AAF-4590-A203-BAE3654C25BE}" destId="{B23DC274-1812-4CA2-B914-D48A7DF56C21}" srcOrd="3" destOrd="0" presId="urn:microsoft.com/office/officeart/2005/8/layout/lProcess2"/>
    <dgm:cxn modelId="{43C61E85-4E03-4A49-A949-B288331D9F0A}" type="presParOf" srcId="{42B43376-2AAF-4590-A203-BAE3654C25BE}" destId="{DEC74E55-AD74-4574-914F-01E34C0EEA62}" srcOrd="4" destOrd="0" presId="urn:microsoft.com/office/officeart/2005/8/layout/lProcess2"/>
    <dgm:cxn modelId="{B469FE75-7324-40D1-B33A-4F9EBF09FB83}" type="presParOf" srcId="{42B43376-2AAF-4590-A203-BAE3654C25BE}" destId="{53F578A7-EE90-47D7-AD86-3DCAAE7A1850}" srcOrd="5" destOrd="0" presId="urn:microsoft.com/office/officeart/2005/8/layout/lProcess2"/>
    <dgm:cxn modelId="{3A9A4583-AEEF-480E-AD99-018FADB9D062}" type="presParOf" srcId="{42B43376-2AAF-4590-A203-BAE3654C25BE}" destId="{029FC078-C1D1-47B3-8702-90D28DD01841}" srcOrd="6" destOrd="0" presId="urn:microsoft.com/office/officeart/2005/8/layout/lProcess2"/>
    <dgm:cxn modelId="{F9CCE428-81CD-498F-B76F-DA74F9F54480}" type="presParOf" srcId="{42B43376-2AAF-4590-A203-BAE3654C25BE}" destId="{ED468C09-0B85-43EA-B29A-51FAC19BF680}" srcOrd="7" destOrd="0" presId="urn:microsoft.com/office/officeart/2005/8/layout/lProcess2"/>
    <dgm:cxn modelId="{F9DB3D20-2D33-432C-A72A-64FE37861114}" type="presParOf" srcId="{42B43376-2AAF-4590-A203-BAE3654C25BE}" destId="{5A166450-17DA-44F5-99F7-A2C9CC87C640}" srcOrd="8" destOrd="0" presId="urn:microsoft.com/office/officeart/2005/8/layout/lProcess2"/>
    <dgm:cxn modelId="{4C87A1F4-8E79-4F94-AC08-ED56E0860D52}" type="presParOf" srcId="{40039000-BFAE-43D5-9148-0213846AC1E4}" destId="{99153969-8502-432A-9407-63D6D5C7E67D}" srcOrd="3" destOrd="0" presId="urn:microsoft.com/office/officeart/2005/8/layout/lProcess2"/>
    <dgm:cxn modelId="{26DC120C-5A58-4332-869C-A78AF16320C1}" type="presParOf" srcId="{40039000-BFAE-43D5-9148-0213846AC1E4}" destId="{C921E95C-7AD6-4460-B5EA-4CC50B5CB13B}" srcOrd="4" destOrd="0" presId="urn:microsoft.com/office/officeart/2005/8/layout/lProcess2"/>
    <dgm:cxn modelId="{5BECC3DF-C559-4A6E-AC9E-22AEA13CF505}" type="presParOf" srcId="{C921E95C-7AD6-4460-B5EA-4CC50B5CB13B}" destId="{D995E814-E6D7-477E-9FD7-F4D64F70D8EE}" srcOrd="0" destOrd="0" presId="urn:microsoft.com/office/officeart/2005/8/layout/lProcess2"/>
    <dgm:cxn modelId="{C2A67570-FC5E-4842-BDA2-396925A078AC}" type="presParOf" srcId="{C921E95C-7AD6-4460-B5EA-4CC50B5CB13B}" destId="{0AC730AD-1A3E-4749-A504-586D2834A0B0}" srcOrd="1" destOrd="0" presId="urn:microsoft.com/office/officeart/2005/8/layout/lProcess2"/>
    <dgm:cxn modelId="{D4DC80AB-F97B-421B-802D-89E922790CA1}" type="presParOf" srcId="{C921E95C-7AD6-4460-B5EA-4CC50B5CB13B}" destId="{07996227-CCD8-4EC1-B8EA-0EF91DECC708}" srcOrd="2" destOrd="0" presId="urn:microsoft.com/office/officeart/2005/8/layout/lProcess2"/>
    <dgm:cxn modelId="{1B829D45-860C-4F55-AB09-89A4B3545A4C}" type="presParOf" srcId="{07996227-CCD8-4EC1-B8EA-0EF91DECC708}" destId="{B2E0A73A-C981-4CCD-9B9A-933AAFF1B63E}" srcOrd="0" destOrd="0" presId="urn:microsoft.com/office/officeart/2005/8/layout/lProcess2"/>
    <dgm:cxn modelId="{C21267B7-C4F1-4B11-B782-0AB643B542A4}" type="presParOf" srcId="{B2E0A73A-C981-4CCD-9B9A-933AAFF1B63E}" destId="{AC474D41-2531-4C1E-9A8F-82F9E63B60BA}" srcOrd="0" destOrd="0" presId="urn:microsoft.com/office/officeart/2005/8/layout/lProcess2"/>
    <dgm:cxn modelId="{39C99B95-EF0E-47A1-A130-F1F2556F4A01}" type="presParOf" srcId="{B2E0A73A-C981-4CCD-9B9A-933AAFF1B63E}" destId="{FFBAE1F5-958B-403D-9309-D1EEF4593149}" srcOrd="1" destOrd="0" presId="urn:microsoft.com/office/officeart/2005/8/layout/lProcess2"/>
    <dgm:cxn modelId="{FEA26EDB-07B3-4CE1-8351-F0AEBF10FAC0}" type="presParOf" srcId="{B2E0A73A-C981-4CCD-9B9A-933AAFF1B63E}" destId="{7A78F16D-F4E6-402B-9895-16383F3CD12A}" srcOrd="2" destOrd="0" presId="urn:microsoft.com/office/officeart/2005/8/layout/lProcess2"/>
    <dgm:cxn modelId="{26326314-DE34-4C78-A88E-FE1D6CCDE5CA}" type="presParOf" srcId="{B2E0A73A-C981-4CCD-9B9A-933AAFF1B63E}" destId="{8AF7221E-9B2C-4C0E-AD2F-F2929B0AFA5B}" srcOrd="3" destOrd="0" presId="urn:microsoft.com/office/officeart/2005/8/layout/lProcess2"/>
    <dgm:cxn modelId="{587B2BA0-664D-4EEF-87FA-B1A80C05ED90}" type="presParOf" srcId="{B2E0A73A-C981-4CCD-9B9A-933AAFF1B63E}" destId="{3AAA0F11-1961-43FB-BAD9-879DC62AF898}" srcOrd="4" destOrd="0" presId="urn:microsoft.com/office/officeart/2005/8/layout/lProcess2"/>
    <dgm:cxn modelId="{27B9E4AD-4843-4B89-B59B-3A82CD366BAC}" type="presParOf" srcId="{B2E0A73A-C981-4CCD-9B9A-933AAFF1B63E}" destId="{9C7E8435-3057-46B7-A890-A31AB8667257}" srcOrd="5" destOrd="0" presId="urn:microsoft.com/office/officeart/2005/8/layout/lProcess2"/>
    <dgm:cxn modelId="{B491B93C-A7DB-4E37-989B-7D35C79521AB}" type="presParOf" srcId="{B2E0A73A-C981-4CCD-9B9A-933AAFF1B63E}" destId="{B9112EAD-0560-4156-AFB0-7F7306DB8064}" srcOrd="6" destOrd="0" presId="urn:microsoft.com/office/officeart/2005/8/layout/lProcess2"/>
    <dgm:cxn modelId="{26E8F201-4B29-42D9-8E1C-A38A2118437A}" type="presParOf" srcId="{B2E0A73A-C981-4CCD-9B9A-933AAFF1B63E}" destId="{ECE480B2-34AA-4435-B39E-006A6A9C356F}" srcOrd="7" destOrd="0" presId="urn:microsoft.com/office/officeart/2005/8/layout/lProcess2"/>
    <dgm:cxn modelId="{7FFC7D77-E746-484B-9958-399A6A5D43EF}" type="presParOf" srcId="{B2E0A73A-C981-4CCD-9B9A-933AAFF1B63E}" destId="{E1BF4E1C-F3DD-4A6D-89D3-C24E9CFA01D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E28B8-EE08-4A78-9984-6413D768617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9C071F-6BCC-4C61-9A14-28AEBCB030BB}" type="pres">
      <dgm:prSet presAssocID="{234E28B8-EE08-4A78-9984-6413D768617E}" presName="cycle" presStyleCnt="0">
        <dgm:presLayoutVars>
          <dgm:dir/>
          <dgm:resizeHandles val="exact"/>
        </dgm:presLayoutVars>
      </dgm:prSet>
      <dgm:spPr/>
    </dgm:pt>
  </dgm:ptLst>
  <dgm:cxnLst>
    <dgm:cxn modelId="{C8FA85EC-662F-4362-9FF8-68C1174CAEE5}" type="presOf" srcId="{234E28B8-EE08-4A78-9984-6413D768617E}" destId="{059C071F-6BCC-4C61-9A14-28AEBCB030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E658B-1BCE-4FAC-B5EE-D099EBF66F1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EE1523-9951-46D2-B86C-FE79D220620D}">
      <dgm:prSet phldrT="[Text]"/>
      <dgm:spPr/>
      <dgm:t>
        <a:bodyPr/>
        <a:lstStyle/>
        <a:p>
          <a:r>
            <a:rPr lang="en-US" dirty="0"/>
            <a:t>Rewards</a:t>
          </a:r>
        </a:p>
      </dgm:t>
    </dgm:pt>
    <dgm:pt modelId="{417ACA70-FC6B-4FE5-B100-CA0DB1DE9004}" type="parTrans" cxnId="{C9CD0F96-27AE-4763-BB7B-D6C1A1A11F72}">
      <dgm:prSet/>
      <dgm:spPr/>
      <dgm:t>
        <a:bodyPr/>
        <a:lstStyle/>
        <a:p>
          <a:endParaRPr lang="en-US"/>
        </a:p>
      </dgm:t>
    </dgm:pt>
    <dgm:pt modelId="{13CAF016-A471-4166-B628-752B2FD8746B}" type="sibTrans" cxnId="{C9CD0F96-27AE-4763-BB7B-D6C1A1A11F72}">
      <dgm:prSet/>
      <dgm:spPr/>
      <dgm:t>
        <a:bodyPr/>
        <a:lstStyle/>
        <a:p>
          <a:endParaRPr lang="en-US" dirty="0"/>
        </a:p>
      </dgm:t>
    </dgm:pt>
    <dgm:pt modelId="{84F85587-DA27-44B5-B89A-9B1A9E38C64E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E0BB08BE-7AD7-4CE5-87AB-8F2CFE6342DA}" type="parTrans" cxnId="{05E88854-F323-4DEC-A559-9862396D47C1}">
      <dgm:prSet/>
      <dgm:spPr/>
      <dgm:t>
        <a:bodyPr/>
        <a:lstStyle/>
        <a:p>
          <a:endParaRPr lang="en-US"/>
        </a:p>
      </dgm:t>
    </dgm:pt>
    <dgm:pt modelId="{A7B45C0C-FC18-475A-9D7C-02D7CF66CA06}" type="sibTrans" cxnId="{05E88854-F323-4DEC-A559-9862396D47C1}">
      <dgm:prSet/>
      <dgm:spPr/>
      <dgm:t>
        <a:bodyPr/>
        <a:lstStyle/>
        <a:p>
          <a:endParaRPr lang="en-US" dirty="0"/>
        </a:p>
      </dgm:t>
    </dgm:pt>
    <dgm:pt modelId="{9468924D-D982-43F1-88A7-3EA143B72BF4}">
      <dgm:prSet phldrT="[Text]"/>
      <dgm:spPr/>
      <dgm:t>
        <a:bodyPr/>
        <a:lstStyle/>
        <a:p>
          <a:r>
            <a:rPr lang="en-US" dirty="0"/>
            <a:t>Train Staff</a:t>
          </a:r>
        </a:p>
      </dgm:t>
    </dgm:pt>
    <dgm:pt modelId="{F7DACD2E-5BF2-49D8-9730-F8F3661BD7D6}" type="parTrans" cxnId="{6F51E6E0-EB83-4E16-8B82-9655C016C46E}">
      <dgm:prSet/>
      <dgm:spPr/>
      <dgm:t>
        <a:bodyPr/>
        <a:lstStyle/>
        <a:p>
          <a:endParaRPr lang="en-US"/>
        </a:p>
      </dgm:t>
    </dgm:pt>
    <dgm:pt modelId="{CAB044B0-AD26-4E21-8210-296C84549354}" type="sibTrans" cxnId="{6F51E6E0-EB83-4E16-8B82-9655C016C46E}">
      <dgm:prSet/>
      <dgm:spPr/>
      <dgm:t>
        <a:bodyPr/>
        <a:lstStyle/>
        <a:p>
          <a:endParaRPr lang="en-US" dirty="0"/>
        </a:p>
      </dgm:t>
    </dgm:pt>
    <dgm:pt modelId="{777437D3-36A2-4022-B539-22FB33593754}">
      <dgm:prSet phldrT="[Text]"/>
      <dgm:spPr/>
      <dgm:t>
        <a:bodyPr/>
        <a:lstStyle/>
        <a:p>
          <a:r>
            <a:rPr lang="en-US" dirty="0"/>
            <a:t>Set up Campaign</a:t>
          </a:r>
        </a:p>
      </dgm:t>
    </dgm:pt>
    <dgm:pt modelId="{0D5098CF-AD0F-49BD-969D-00C84EC054D4}" type="parTrans" cxnId="{F5D563CF-4E1D-4759-99C1-612697F6B8AB}">
      <dgm:prSet/>
      <dgm:spPr/>
      <dgm:t>
        <a:bodyPr/>
        <a:lstStyle/>
        <a:p>
          <a:endParaRPr lang="en-US"/>
        </a:p>
      </dgm:t>
    </dgm:pt>
    <dgm:pt modelId="{A64CD3AF-E9F4-4C5D-B988-30CC423E9641}" type="sibTrans" cxnId="{F5D563CF-4E1D-4759-99C1-612697F6B8AB}">
      <dgm:prSet/>
      <dgm:spPr/>
      <dgm:t>
        <a:bodyPr/>
        <a:lstStyle/>
        <a:p>
          <a:endParaRPr lang="en-US" dirty="0"/>
        </a:p>
      </dgm:t>
    </dgm:pt>
    <dgm:pt modelId="{D5B0A22F-87F4-4DE2-925C-D6AF029DC66B}">
      <dgm:prSet phldrT="[Text]"/>
      <dgm:spPr/>
      <dgm:t>
        <a:bodyPr/>
        <a:lstStyle/>
        <a:p>
          <a:r>
            <a:rPr lang="en-US" dirty="0"/>
            <a:t>Measure Results</a:t>
          </a:r>
        </a:p>
      </dgm:t>
    </dgm:pt>
    <dgm:pt modelId="{26E23FA2-13A1-464D-866F-CB671F6FE7E1}" type="parTrans" cxnId="{DB0DA64D-5667-4D83-8957-DC73B3EDE9F2}">
      <dgm:prSet/>
      <dgm:spPr/>
      <dgm:t>
        <a:bodyPr/>
        <a:lstStyle/>
        <a:p>
          <a:endParaRPr lang="en-US"/>
        </a:p>
      </dgm:t>
    </dgm:pt>
    <dgm:pt modelId="{2AE2552C-6E6C-4F17-AF30-5FCFA34F7F5D}" type="sibTrans" cxnId="{DB0DA64D-5667-4D83-8957-DC73B3EDE9F2}">
      <dgm:prSet/>
      <dgm:spPr/>
      <dgm:t>
        <a:bodyPr/>
        <a:lstStyle/>
        <a:p>
          <a:endParaRPr lang="en-US" dirty="0"/>
        </a:p>
      </dgm:t>
    </dgm:pt>
    <dgm:pt modelId="{DF824419-A7E2-4312-9EEC-5D97386D13DB}">
      <dgm:prSet phldrT="[Text]"/>
      <dgm:spPr/>
      <dgm:t>
        <a:bodyPr/>
        <a:lstStyle/>
        <a:p>
          <a:r>
            <a:rPr lang="en-US" dirty="0"/>
            <a:t>Target</a:t>
          </a:r>
        </a:p>
      </dgm:t>
    </dgm:pt>
    <dgm:pt modelId="{BA60BCA1-448E-4AD0-9B3B-CE66B15A2FE5}" type="sibTrans" cxnId="{A3FBE5A8-C936-4DE6-85CD-08E99AF1A7CD}">
      <dgm:prSet/>
      <dgm:spPr/>
      <dgm:t>
        <a:bodyPr/>
        <a:lstStyle/>
        <a:p>
          <a:endParaRPr lang="en-US" dirty="0"/>
        </a:p>
      </dgm:t>
    </dgm:pt>
    <dgm:pt modelId="{503B2CD3-DCB0-4447-BAFF-1EDE5E3B1779}" type="parTrans" cxnId="{A3FBE5A8-C936-4DE6-85CD-08E99AF1A7CD}">
      <dgm:prSet/>
      <dgm:spPr/>
      <dgm:t>
        <a:bodyPr/>
        <a:lstStyle/>
        <a:p>
          <a:endParaRPr lang="en-US"/>
        </a:p>
      </dgm:t>
    </dgm:pt>
    <dgm:pt modelId="{5F495341-F03F-4B98-AD1D-F0C9371D3595}" type="pres">
      <dgm:prSet presAssocID="{362E658B-1BCE-4FAC-B5EE-D099EBF66F13}" presName="cycle" presStyleCnt="0">
        <dgm:presLayoutVars>
          <dgm:dir/>
          <dgm:resizeHandles val="exact"/>
        </dgm:presLayoutVars>
      </dgm:prSet>
      <dgm:spPr/>
    </dgm:pt>
    <dgm:pt modelId="{85208983-4A9A-4C67-8346-D217B5BED3DB}" type="pres">
      <dgm:prSet presAssocID="{DF824419-A7E2-4312-9EEC-5D97386D13DB}" presName="node" presStyleLbl="node1" presStyleIdx="0" presStyleCnt="6">
        <dgm:presLayoutVars>
          <dgm:bulletEnabled val="1"/>
        </dgm:presLayoutVars>
      </dgm:prSet>
      <dgm:spPr/>
    </dgm:pt>
    <dgm:pt modelId="{B0753BA6-E036-42FE-A7E4-CD216AFC5403}" type="pres">
      <dgm:prSet presAssocID="{BA60BCA1-448E-4AD0-9B3B-CE66B15A2FE5}" presName="sibTrans" presStyleLbl="sibTrans2D1" presStyleIdx="0" presStyleCnt="6"/>
      <dgm:spPr/>
    </dgm:pt>
    <dgm:pt modelId="{3260CE5A-602A-4395-AC21-D4E27D44A619}" type="pres">
      <dgm:prSet presAssocID="{BA60BCA1-448E-4AD0-9B3B-CE66B15A2FE5}" presName="connectorText" presStyleLbl="sibTrans2D1" presStyleIdx="0" presStyleCnt="6"/>
      <dgm:spPr/>
    </dgm:pt>
    <dgm:pt modelId="{D55EF4DE-E6D8-42BA-A964-97488300E561}" type="pres">
      <dgm:prSet presAssocID="{3CEE1523-9951-46D2-B86C-FE79D220620D}" presName="node" presStyleLbl="node1" presStyleIdx="1" presStyleCnt="6">
        <dgm:presLayoutVars>
          <dgm:bulletEnabled val="1"/>
        </dgm:presLayoutVars>
      </dgm:prSet>
      <dgm:spPr/>
    </dgm:pt>
    <dgm:pt modelId="{6275E8DA-67D0-42F0-AAC1-B7FA062FD6F7}" type="pres">
      <dgm:prSet presAssocID="{13CAF016-A471-4166-B628-752B2FD8746B}" presName="sibTrans" presStyleLbl="sibTrans2D1" presStyleIdx="1" presStyleCnt="6"/>
      <dgm:spPr/>
    </dgm:pt>
    <dgm:pt modelId="{65F54D16-3FD0-4A86-BA54-75733CBEF07E}" type="pres">
      <dgm:prSet presAssocID="{13CAF016-A471-4166-B628-752B2FD8746B}" presName="connectorText" presStyleLbl="sibTrans2D1" presStyleIdx="1" presStyleCnt="6"/>
      <dgm:spPr/>
    </dgm:pt>
    <dgm:pt modelId="{3C2DABBA-D03E-493E-8DF3-3D1618060F0B}" type="pres">
      <dgm:prSet presAssocID="{84F85587-DA27-44B5-B89A-9B1A9E38C64E}" presName="node" presStyleLbl="node1" presStyleIdx="2" presStyleCnt="6">
        <dgm:presLayoutVars>
          <dgm:bulletEnabled val="1"/>
        </dgm:presLayoutVars>
      </dgm:prSet>
      <dgm:spPr/>
    </dgm:pt>
    <dgm:pt modelId="{3DA425F7-F8CA-4970-843F-E65BC6C7A0CF}" type="pres">
      <dgm:prSet presAssocID="{A7B45C0C-FC18-475A-9D7C-02D7CF66CA06}" presName="sibTrans" presStyleLbl="sibTrans2D1" presStyleIdx="2" presStyleCnt="6"/>
      <dgm:spPr/>
    </dgm:pt>
    <dgm:pt modelId="{AFE435E3-B8BE-411E-9FF4-4A9D53AC0E06}" type="pres">
      <dgm:prSet presAssocID="{A7B45C0C-FC18-475A-9D7C-02D7CF66CA06}" presName="connectorText" presStyleLbl="sibTrans2D1" presStyleIdx="2" presStyleCnt="6"/>
      <dgm:spPr/>
    </dgm:pt>
    <dgm:pt modelId="{08BDFEEF-2B03-44AC-817F-28FDF96DD1CD}" type="pres">
      <dgm:prSet presAssocID="{9468924D-D982-43F1-88A7-3EA143B72BF4}" presName="node" presStyleLbl="node1" presStyleIdx="3" presStyleCnt="6">
        <dgm:presLayoutVars>
          <dgm:bulletEnabled val="1"/>
        </dgm:presLayoutVars>
      </dgm:prSet>
      <dgm:spPr/>
    </dgm:pt>
    <dgm:pt modelId="{003293B9-C33D-432E-BB1B-B57873B02D87}" type="pres">
      <dgm:prSet presAssocID="{CAB044B0-AD26-4E21-8210-296C84549354}" presName="sibTrans" presStyleLbl="sibTrans2D1" presStyleIdx="3" presStyleCnt="6"/>
      <dgm:spPr/>
    </dgm:pt>
    <dgm:pt modelId="{53835E47-C8EA-4899-B9FD-0A614AD7CF00}" type="pres">
      <dgm:prSet presAssocID="{CAB044B0-AD26-4E21-8210-296C84549354}" presName="connectorText" presStyleLbl="sibTrans2D1" presStyleIdx="3" presStyleCnt="6"/>
      <dgm:spPr/>
    </dgm:pt>
    <dgm:pt modelId="{3E623A1E-A30F-4AA7-9245-7E6539C8B023}" type="pres">
      <dgm:prSet presAssocID="{777437D3-36A2-4022-B539-22FB33593754}" presName="node" presStyleLbl="node1" presStyleIdx="4" presStyleCnt="6">
        <dgm:presLayoutVars>
          <dgm:bulletEnabled val="1"/>
        </dgm:presLayoutVars>
      </dgm:prSet>
      <dgm:spPr/>
    </dgm:pt>
    <dgm:pt modelId="{3A5BA832-CBEC-42D2-8A37-BF030A1A5253}" type="pres">
      <dgm:prSet presAssocID="{A64CD3AF-E9F4-4C5D-B988-30CC423E9641}" presName="sibTrans" presStyleLbl="sibTrans2D1" presStyleIdx="4" presStyleCnt="6"/>
      <dgm:spPr/>
    </dgm:pt>
    <dgm:pt modelId="{FC470D86-054D-4A63-B4D0-B23D015DE27E}" type="pres">
      <dgm:prSet presAssocID="{A64CD3AF-E9F4-4C5D-B988-30CC423E9641}" presName="connectorText" presStyleLbl="sibTrans2D1" presStyleIdx="4" presStyleCnt="6"/>
      <dgm:spPr/>
    </dgm:pt>
    <dgm:pt modelId="{B66540FF-5B13-462D-9EB9-F6CAC018F9DC}" type="pres">
      <dgm:prSet presAssocID="{D5B0A22F-87F4-4DE2-925C-D6AF029DC66B}" presName="node" presStyleLbl="node1" presStyleIdx="5" presStyleCnt="6">
        <dgm:presLayoutVars>
          <dgm:bulletEnabled val="1"/>
        </dgm:presLayoutVars>
      </dgm:prSet>
      <dgm:spPr/>
    </dgm:pt>
    <dgm:pt modelId="{A0895C2F-28AA-4058-803D-7D7005F542EB}" type="pres">
      <dgm:prSet presAssocID="{2AE2552C-6E6C-4F17-AF30-5FCFA34F7F5D}" presName="sibTrans" presStyleLbl="sibTrans2D1" presStyleIdx="5" presStyleCnt="6"/>
      <dgm:spPr/>
    </dgm:pt>
    <dgm:pt modelId="{443BDCF7-587D-4993-B3A9-4ED3F1796AF2}" type="pres">
      <dgm:prSet presAssocID="{2AE2552C-6E6C-4F17-AF30-5FCFA34F7F5D}" presName="connectorText" presStyleLbl="sibTrans2D1" presStyleIdx="5" presStyleCnt="6"/>
      <dgm:spPr/>
    </dgm:pt>
  </dgm:ptLst>
  <dgm:cxnLst>
    <dgm:cxn modelId="{AA95C219-07C1-4837-97C8-5F702BD3965A}" type="presOf" srcId="{3CEE1523-9951-46D2-B86C-FE79D220620D}" destId="{D55EF4DE-E6D8-42BA-A964-97488300E561}" srcOrd="0" destOrd="0" presId="urn:microsoft.com/office/officeart/2005/8/layout/cycle2"/>
    <dgm:cxn modelId="{1DAA1A1E-0F89-405C-A798-03204E8164EA}" type="presOf" srcId="{A7B45C0C-FC18-475A-9D7C-02D7CF66CA06}" destId="{3DA425F7-F8CA-4970-843F-E65BC6C7A0CF}" srcOrd="0" destOrd="0" presId="urn:microsoft.com/office/officeart/2005/8/layout/cycle2"/>
    <dgm:cxn modelId="{BC708029-BC5D-4C09-BEEE-4D6017F6431C}" type="presOf" srcId="{BA60BCA1-448E-4AD0-9B3B-CE66B15A2FE5}" destId="{B0753BA6-E036-42FE-A7E4-CD216AFC5403}" srcOrd="0" destOrd="0" presId="urn:microsoft.com/office/officeart/2005/8/layout/cycle2"/>
    <dgm:cxn modelId="{E0D8DF31-3DAC-454E-B397-713F501B5A11}" type="presOf" srcId="{362E658B-1BCE-4FAC-B5EE-D099EBF66F13}" destId="{5F495341-F03F-4B98-AD1D-F0C9371D3595}" srcOrd="0" destOrd="0" presId="urn:microsoft.com/office/officeart/2005/8/layout/cycle2"/>
    <dgm:cxn modelId="{DB0DA64D-5667-4D83-8957-DC73B3EDE9F2}" srcId="{362E658B-1BCE-4FAC-B5EE-D099EBF66F13}" destId="{D5B0A22F-87F4-4DE2-925C-D6AF029DC66B}" srcOrd="5" destOrd="0" parTransId="{26E23FA2-13A1-464D-866F-CB671F6FE7E1}" sibTransId="{2AE2552C-6E6C-4F17-AF30-5FCFA34F7F5D}"/>
    <dgm:cxn modelId="{0515FD4F-449E-4C81-BFD2-E628D6DBE16E}" type="presOf" srcId="{2AE2552C-6E6C-4F17-AF30-5FCFA34F7F5D}" destId="{A0895C2F-28AA-4058-803D-7D7005F542EB}" srcOrd="0" destOrd="0" presId="urn:microsoft.com/office/officeart/2005/8/layout/cycle2"/>
    <dgm:cxn modelId="{05E88854-F323-4DEC-A559-9862396D47C1}" srcId="{362E658B-1BCE-4FAC-B5EE-D099EBF66F13}" destId="{84F85587-DA27-44B5-B89A-9B1A9E38C64E}" srcOrd="2" destOrd="0" parTransId="{E0BB08BE-7AD7-4CE5-87AB-8F2CFE6342DA}" sibTransId="{A7B45C0C-FC18-475A-9D7C-02D7CF66CA06}"/>
    <dgm:cxn modelId="{33E2D489-9D2D-49B1-98F5-91CFD2985004}" type="presOf" srcId="{9468924D-D982-43F1-88A7-3EA143B72BF4}" destId="{08BDFEEF-2B03-44AC-817F-28FDF96DD1CD}" srcOrd="0" destOrd="0" presId="urn:microsoft.com/office/officeart/2005/8/layout/cycle2"/>
    <dgm:cxn modelId="{FD91988B-2E91-4757-B7D6-A04AECCF1AB7}" type="presOf" srcId="{A64CD3AF-E9F4-4C5D-B988-30CC423E9641}" destId="{FC470D86-054D-4A63-B4D0-B23D015DE27E}" srcOrd="1" destOrd="0" presId="urn:microsoft.com/office/officeart/2005/8/layout/cycle2"/>
    <dgm:cxn modelId="{0D4F1F8E-E647-4118-B496-26BB64E4A99A}" type="presOf" srcId="{777437D3-36A2-4022-B539-22FB33593754}" destId="{3E623A1E-A30F-4AA7-9245-7E6539C8B023}" srcOrd="0" destOrd="0" presId="urn:microsoft.com/office/officeart/2005/8/layout/cycle2"/>
    <dgm:cxn modelId="{53AAD68E-A3A7-41EE-A89B-7C77D111078B}" type="presOf" srcId="{2AE2552C-6E6C-4F17-AF30-5FCFA34F7F5D}" destId="{443BDCF7-587D-4993-B3A9-4ED3F1796AF2}" srcOrd="1" destOrd="0" presId="urn:microsoft.com/office/officeart/2005/8/layout/cycle2"/>
    <dgm:cxn modelId="{28224B95-E66C-4204-A5FB-ACE57C1E337E}" type="presOf" srcId="{A7B45C0C-FC18-475A-9D7C-02D7CF66CA06}" destId="{AFE435E3-B8BE-411E-9FF4-4A9D53AC0E06}" srcOrd="1" destOrd="0" presId="urn:microsoft.com/office/officeart/2005/8/layout/cycle2"/>
    <dgm:cxn modelId="{55CA6B95-C5FE-4242-9DCD-2E27791E9F5E}" type="presOf" srcId="{CAB044B0-AD26-4E21-8210-296C84549354}" destId="{53835E47-C8EA-4899-B9FD-0A614AD7CF00}" srcOrd="1" destOrd="0" presId="urn:microsoft.com/office/officeart/2005/8/layout/cycle2"/>
    <dgm:cxn modelId="{C9CD0F96-27AE-4763-BB7B-D6C1A1A11F72}" srcId="{362E658B-1BCE-4FAC-B5EE-D099EBF66F13}" destId="{3CEE1523-9951-46D2-B86C-FE79D220620D}" srcOrd="1" destOrd="0" parTransId="{417ACA70-FC6B-4FE5-B100-CA0DB1DE9004}" sibTransId="{13CAF016-A471-4166-B628-752B2FD8746B}"/>
    <dgm:cxn modelId="{A3FBE5A8-C936-4DE6-85CD-08E99AF1A7CD}" srcId="{362E658B-1BCE-4FAC-B5EE-D099EBF66F13}" destId="{DF824419-A7E2-4312-9EEC-5D97386D13DB}" srcOrd="0" destOrd="0" parTransId="{503B2CD3-DCB0-4447-BAFF-1EDE5E3B1779}" sibTransId="{BA60BCA1-448E-4AD0-9B3B-CE66B15A2FE5}"/>
    <dgm:cxn modelId="{172106C1-4229-4FF1-9966-194568EECAD7}" type="presOf" srcId="{A64CD3AF-E9F4-4C5D-B988-30CC423E9641}" destId="{3A5BA832-CBEC-42D2-8A37-BF030A1A5253}" srcOrd="0" destOrd="0" presId="urn:microsoft.com/office/officeart/2005/8/layout/cycle2"/>
    <dgm:cxn modelId="{F5D563CF-4E1D-4759-99C1-612697F6B8AB}" srcId="{362E658B-1BCE-4FAC-B5EE-D099EBF66F13}" destId="{777437D3-36A2-4022-B539-22FB33593754}" srcOrd="4" destOrd="0" parTransId="{0D5098CF-AD0F-49BD-969D-00C84EC054D4}" sibTransId="{A64CD3AF-E9F4-4C5D-B988-30CC423E9641}"/>
    <dgm:cxn modelId="{F5883ADA-66FE-473E-8517-A28D0BBE69EA}" type="presOf" srcId="{13CAF016-A471-4166-B628-752B2FD8746B}" destId="{65F54D16-3FD0-4A86-BA54-75733CBEF07E}" srcOrd="1" destOrd="0" presId="urn:microsoft.com/office/officeart/2005/8/layout/cycle2"/>
    <dgm:cxn modelId="{412D33DC-4688-46B8-AD0F-D6FE46FC7FCF}" type="presOf" srcId="{BA60BCA1-448E-4AD0-9B3B-CE66B15A2FE5}" destId="{3260CE5A-602A-4395-AC21-D4E27D44A619}" srcOrd="1" destOrd="0" presId="urn:microsoft.com/office/officeart/2005/8/layout/cycle2"/>
    <dgm:cxn modelId="{6F51E6E0-EB83-4E16-8B82-9655C016C46E}" srcId="{362E658B-1BCE-4FAC-B5EE-D099EBF66F13}" destId="{9468924D-D982-43F1-88A7-3EA143B72BF4}" srcOrd="3" destOrd="0" parTransId="{F7DACD2E-5BF2-49D8-9730-F8F3661BD7D6}" sibTransId="{CAB044B0-AD26-4E21-8210-296C84549354}"/>
    <dgm:cxn modelId="{87AAB5E3-6763-46C8-BCC8-A005FEBF56FE}" type="presOf" srcId="{D5B0A22F-87F4-4DE2-925C-D6AF029DC66B}" destId="{B66540FF-5B13-462D-9EB9-F6CAC018F9DC}" srcOrd="0" destOrd="0" presId="urn:microsoft.com/office/officeart/2005/8/layout/cycle2"/>
    <dgm:cxn modelId="{624BD8ED-AD68-4B89-9489-AC1A75C71D86}" type="presOf" srcId="{13CAF016-A471-4166-B628-752B2FD8746B}" destId="{6275E8DA-67D0-42F0-AAC1-B7FA062FD6F7}" srcOrd="0" destOrd="0" presId="urn:microsoft.com/office/officeart/2005/8/layout/cycle2"/>
    <dgm:cxn modelId="{EA9087F9-E154-406C-BF22-16AB1E4ADE93}" type="presOf" srcId="{84F85587-DA27-44B5-B89A-9B1A9E38C64E}" destId="{3C2DABBA-D03E-493E-8DF3-3D1618060F0B}" srcOrd="0" destOrd="0" presId="urn:microsoft.com/office/officeart/2005/8/layout/cycle2"/>
    <dgm:cxn modelId="{D8C107FE-303A-4DB9-9476-B2A9AD2732FB}" type="presOf" srcId="{DF824419-A7E2-4312-9EEC-5D97386D13DB}" destId="{85208983-4A9A-4C67-8346-D217B5BED3DB}" srcOrd="0" destOrd="0" presId="urn:microsoft.com/office/officeart/2005/8/layout/cycle2"/>
    <dgm:cxn modelId="{B70684FF-8923-4D47-915B-0415E1C4F038}" type="presOf" srcId="{CAB044B0-AD26-4E21-8210-296C84549354}" destId="{003293B9-C33D-432E-BB1B-B57873B02D87}" srcOrd="0" destOrd="0" presId="urn:microsoft.com/office/officeart/2005/8/layout/cycle2"/>
    <dgm:cxn modelId="{7A65F223-5514-4093-A992-0972EF5E9FB0}" type="presParOf" srcId="{5F495341-F03F-4B98-AD1D-F0C9371D3595}" destId="{85208983-4A9A-4C67-8346-D217B5BED3DB}" srcOrd="0" destOrd="0" presId="urn:microsoft.com/office/officeart/2005/8/layout/cycle2"/>
    <dgm:cxn modelId="{019B56C5-704E-47FC-BADD-397559FCD3A0}" type="presParOf" srcId="{5F495341-F03F-4B98-AD1D-F0C9371D3595}" destId="{B0753BA6-E036-42FE-A7E4-CD216AFC5403}" srcOrd="1" destOrd="0" presId="urn:microsoft.com/office/officeart/2005/8/layout/cycle2"/>
    <dgm:cxn modelId="{742A4C22-CBEE-4F4F-AD79-76395925BD86}" type="presParOf" srcId="{B0753BA6-E036-42FE-A7E4-CD216AFC5403}" destId="{3260CE5A-602A-4395-AC21-D4E27D44A619}" srcOrd="0" destOrd="0" presId="urn:microsoft.com/office/officeart/2005/8/layout/cycle2"/>
    <dgm:cxn modelId="{0A760D60-8DA9-4A8C-A53D-3E22FD9FDF5A}" type="presParOf" srcId="{5F495341-F03F-4B98-AD1D-F0C9371D3595}" destId="{D55EF4DE-E6D8-42BA-A964-97488300E561}" srcOrd="2" destOrd="0" presId="urn:microsoft.com/office/officeart/2005/8/layout/cycle2"/>
    <dgm:cxn modelId="{8076C980-CE96-42A6-B3B6-9A7901E7D6F2}" type="presParOf" srcId="{5F495341-F03F-4B98-AD1D-F0C9371D3595}" destId="{6275E8DA-67D0-42F0-AAC1-B7FA062FD6F7}" srcOrd="3" destOrd="0" presId="urn:microsoft.com/office/officeart/2005/8/layout/cycle2"/>
    <dgm:cxn modelId="{E6BDD46D-BBD0-4021-B8B7-31D6CAFE80EB}" type="presParOf" srcId="{6275E8DA-67D0-42F0-AAC1-B7FA062FD6F7}" destId="{65F54D16-3FD0-4A86-BA54-75733CBEF07E}" srcOrd="0" destOrd="0" presId="urn:microsoft.com/office/officeart/2005/8/layout/cycle2"/>
    <dgm:cxn modelId="{3C1FBA35-83C7-4DE9-8293-909A81B1F1B0}" type="presParOf" srcId="{5F495341-F03F-4B98-AD1D-F0C9371D3595}" destId="{3C2DABBA-D03E-493E-8DF3-3D1618060F0B}" srcOrd="4" destOrd="0" presId="urn:microsoft.com/office/officeart/2005/8/layout/cycle2"/>
    <dgm:cxn modelId="{C755804C-E1FF-4C71-9493-18D62FB0CC41}" type="presParOf" srcId="{5F495341-F03F-4B98-AD1D-F0C9371D3595}" destId="{3DA425F7-F8CA-4970-843F-E65BC6C7A0CF}" srcOrd="5" destOrd="0" presId="urn:microsoft.com/office/officeart/2005/8/layout/cycle2"/>
    <dgm:cxn modelId="{A87495E5-1AD6-4115-A0C9-5A1875619926}" type="presParOf" srcId="{3DA425F7-F8CA-4970-843F-E65BC6C7A0CF}" destId="{AFE435E3-B8BE-411E-9FF4-4A9D53AC0E06}" srcOrd="0" destOrd="0" presId="urn:microsoft.com/office/officeart/2005/8/layout/cycle2"/>
    <dgm:cxn modelId="{B27EAA10-FC66-4A08-966F-36AD0B6BE80D}" type="presParOf" srcId="{5F495341-F03F-4B98-AD1D-F0C9371D3595}" destId="{08BDFEEF-2B03-44AC-817F-28FDF96DD1CD}" srcOrd="6" destOrd="0" presId="urn:microsoft.com/office/officeart/2005/8/layout/cycle2"/>
    <dgm:cxn modelId="{FC632A5B-9D4B-4A66-B851-B621B68D9305}" type="presParOf" srcId="{5F495341-F03F-4B98-AD1D-F0C9371D3595}" destId="{003293B9-C33D-432E-BB1B-B57873B02D87}" srcOrd="7" destOrd="0" presId="urn:microsoft.com/office/officeart/2005/8/layout/cycle2"/>
    <dgm:cxn modelId="{E7BC4460-8FD7-457F-86E4-327608B5A547}" type="presParOf" srcId="{003293B9-C33D-432E-BB1B-B57873B02D87}" destId="{53835E47-C8EA-4899-B9FD-0A614AD7CF00}" srcOrd="0" destOrd="0" presId="urn:microsoft.com/office/officeart/2005/8/layout/cycle2"/>
    <dgm:cxn modelId="{D75EFE50-7F30-43D1-B9DC-27620AFDF8DB}" type="presParOf" srcId="{5F495341-F03F-4B98-AD1D-F0C9371D3595}" destId="{3E623A1E-A30F-4AA7-9245-7E6539C8B023}" srcOrd="8" destOrd="0" presId="urn:microsoft.com/office/officeart/2005/8/layout/cycle2"/>
    <dgm:cxn modelId="{D8BAFEAD-E1C4-452B-87D3-0D7B0298FD71}" type="presParOf" srcId="{5F495341-F03F-4B98-AD1D-F0C9371D3595}" destId="{3A5BA832-CBEC-42D2-8A37-BF030A1A5253}" srcOrd="9" destOrd="0" presId="urn:microsoft.com/office/officeart/2005/8/layout/cycle2"/>
    <dgm:cxn modelId="{08ACEF9F-E9BC-4EF8-AE97-7B75F345F338}" type="presParOf" srcId="{3A5BA832-CBEC-42D2-8A37-BF030A1A5253}" destId="{FC470D86-054D-4A63-B4D0-B23D015DE27E}" srcOrd="0" destOrd="0" presId="urn:microsoft.com/office/officeart/2005/8/layout/cycle2"/>
    <dgm:cxn modelId="{C9BEB821-CA7B-4C12-94C8-74CC22202671}" type="presParOf" srcId="{5F495341-F03F-4B98-AD1D-F0C9371D3595}" destId="{B66540FF-5B13-462D-9EB9-F6CAC018F9DC}" srcOrd="10" destOrd="0" presId="urn:microsoft.com/office/officeart/2005/8/layout/cycle2"/>
    <dgm:cxn modelId="{F0C27D17-0B8C-40E9-82C6-4A0BAF2DB4A6}" type="presParOf" srcId="{5F495341-F03F-4B98-AD1D-F0C9371D3595}" destId="{A0895C2F-28AA-4058-803D-7D7005F542EB}" srcOrd="11" destOrd="0" presId="urn:microsoft.com/office/officeart/2005/8/layout/cycle2"/>
    <dgm:cxn modelId="{786F8B21-C1EE-4CB7-B5B1-EEE661C46D2D}" type="presParOf" srcId="{A0895C2F-28AA-4058-803D-7D7005F542EB}" destId="{443BDCF7-587D-4993-B3A9-4ED3F1796AF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18FC-C5E8-4D91-86FE-A140E3074B46}">
      <dsp:nvSpPr>
        <dsp:cNvPr id="0" name=""/>
        <dsp:cNvSpPr/>
      </dsp:nvSpPr>
      <dsp:spPr>
        <a:xfrm>
          <a:off x="1310" y="0"/>
          <a:ext cx="3408513" cy="59539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Promoters</a:t>
          </a:r>
        </a:p>
      </dsp:txBody>
      <dsp:txXfrm>
        <a:off x="1310" y="0"/>
        <a:ext cx="3408513" cy="1786185"/>
      </dsp:txXfrm>
    </dsp:sp>
    <dsp:sp modelId="{7210FF62-E011-4B06-83DE-1D2208171A3F}">
      <dsp:nvSpPr>
        <dsp:cNvPr id="0" name=""/>
        <dsp:cNvSpPr/>
      </dsp:nvSpPr>
      <dsp:spPr>
        <a:xfrm>
          <a:off x="342162" y="1787312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48.8</a:t>
          </a:r>
        </a:p>
      </dsp:txBody>
      <dsp:txXfrm>
        <a:off x="362336" y="1807486"/>
        <a:ext cx="2686462" cy="648441"/>
      </dsp:txXfrm>
    </dsp:sp>
    <dsp:sp modelId="{A7A22423-DAE5-4FEC-BF91-7F2B5D68FC60}">
      <dsp:nvSpPr>
        <dsp:cNvPr id="0" name=""/>
        <dsp:cNvSpPr/>
      </dsp:nvSpPr>
      <dsp:spPr>
        <a:xfrm>
          <a:off x="342162" y="2582069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7.1</a:t>
          </a:r>
        </a:p>
      </dsp:txBody>
      <dsp:txXfrm>
        <a:off x="362336" y="2602243"/>
        <a:ext cx="2686462" cy="648441"/>
      </dsp:txXfrm>
    </dsp:sp>
    <dsp:sp modelId="{1B94C5C4-6EBD-4153-85F7-3CC6CB13EE3E}">
      <dsp:nvSpPr>
        <dsp:cNvPr id="0" name=""/>
        <dsp:cNvSpPr/>
      </dsp:nvSpPr>
      <dsp:spPr>
        <a:xfrm>
          <a:off x="342162" y="3376826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35%</a:t>
          </a:r>
        </a:p>
      </dsp:txBody>
      <dsp:txXfrm>
        <a:off x="362336" y="3397000"/>
        <a:ext cx="2686462" cy="648441"/>
      </dsp:txXfrm>
    </dsp:sp>
    <dsp:sp modelId="{E743D8E5-2B24-406F-AB3D-139A6228254D}">
      <dsp:nvSpPr>
        <dsp:cNvPr id="0" name=""/>
        <dsp:cNvSpPr/>
      </dsp:nvSpPr>
      <dsp:spPr>
        <a:xfrm>
          <a:off x="342162" y="4171582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82%</a:t>
          </a:r>
        </a:p>
      </dsp:txBody>
      <dsp:txXfrm>
        <a:off x="362336" y="4191756"/>
        <a:ext cx="2686462" cy="648441"/>
      </dsp:txXfrm>
    </dsp:sp>
    <dsp:sp modelId="{27171851-2C17-49F9-AE17-8255F4860623}">
      <dsp:nvSpPr>
        <dsp:cNvPr id="0" name=""/>
        <dsp:cNvSpPr/>
      </dsp:nvSpPr>
      <dsp:spPr>
        <a:xfrm>
          <a:off x="342162" y="4966339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61%</a:t>
          </a:r>
        </a:p>
      </dsp:txBody>
      <dsp:txXfrm>
        <a:off x="362336" y="4986513"/>
        <a:ext cx="2686462" cy="648441"/>
      </dsp:txXfrm>
    </dsp:sp>
    <dsp:sp modelId="{7FFD7B2A-9E59-47B2-9E7A-C3C8024F3428}">
      <dsp:nvSpPr>
        <dsp:cNvPr id="0" name=""/>
        <dsp:cNvSpPr/>
      </dsp:nvSpPr>
      <dsp:spPr>
        <a:xfrm>
          <a:off x="3665462" y="0"/>
          <a:ext cx="3408513" cy="59539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	</a:t>
          </a:r>
        </a:p>
      </dsp:txBody>
      <dsp:txXfrm>
        <a:off x="3665462" y="0"/>
        <a:ext cx="3408513" cy="1786185"/>
      </dsp:txXfrm>
    </dsp:sp>
    <dsp:sp modelId="{55B4FC11-FE91-44A7-82EE-EFA0C5559AEB}">
      <dsp:nvSpPr>
        <dsp:cNvPr id="0" name=""/>
        <dsp:cNvSpPr/>
      </dsp:nvSpPr>
      <dsp:spPr>
        <a:xfrm>
          <a:off x="4006313" y="1787312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Average Age</a:t>
          </a:r>
        </a:p>
      </dsp:txBody>
      <dsp:txXfrm>
        <a:off x="4026487" y="1807486"/>
        <a:ext cx="2686462" cy="648441"/>
      </dsp:txXfrm>
    </dsp:sp>
    <dsp:sp modelId="{78C72D27-EB20-474C-905B-46235FDF757C}">
      <dsp:nvSpPr>
        <dsp:cNvPr id="0" name=""/>
        <dsp:cNvSpPr/>
      </dsp:nvSpPr>
      <dsp:spPr>
        <a:xfrm>
          <a:off x="4006313" y="2582069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Average Number of Programs</a:t>
          </a:r>
        </a:p>
      </dsp:txBody>
      <dsp:txXfrm>
        <a:off x="4026487" y="2602243"/>
        <a:ext cx="2686462" cy="648441"/>
      </dsp:txXfrm>
    </dsp:sp>
    <dsp:sp modelId="{DEC74E55-AD74-4574-914F-01E34C0EEA62}">
      <dsp:nvSpPr>
        <dsp:cNvPr id="0" name=""/>
        <dsp:cNvSpPr/>
      </dsp:nvSpPr>
      <dsp:spPr>
        <a:xfrm>
          <a:off x="4006313" y="3376826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% that have recommended from 2 or more types or rewards</a:t>
          </a:r>
        </a:p>
      </dsp:txBody>
      <dsp:txXfrm>
        <a:off x="4026487" y="3397000"/>
        <a:ext cx="2686462" cy="648441"/>
      </dsp:txXfrm>
    </dsp:sp>
    <dsp:sp modelId="{029FC078-C1D1-47B3-8702-90D28DD01841}">
      <dsp:nvSpPr>
        <dsp:cNvPr id="0" name=""/>
        <dsp:cNvSpPr/>
      </dsp:nvSpPr>
      <dsp:spPr>
        <a:xfrm>
          <a:off x="4006313" y="4171582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% that are given a website or mobile app to manage their loyalty account</a:t>
          </a:r>
        </a:p>
      </dsp:txBody>
      <dsp:txXfrm>
        <a:off x="4026487" y="4191756"/>
        <a:ext cx="2686462" cy="648441"/>
      </dsp:txXfrm>
    </dsp:sp>
    <dsp:sp modelId="{5A166450-17DA-44F5-99F7-A2C9CC87C640}">
      <dsp:nvSpPr>
        <dsp:cNvPr id="0" name=""/>
        <dsp:cNvSpPr/>
      </dsp:nvSpPr>
      <dsp:spPr>
        <a:xfrm>
          <a:off x="4006313" y="4966339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% that receive regular postal or email communication from their provider</a:t>
          </a:r>
        </a:p>
      </dsp:txBody>
      <dsp:txXfrm>
        <a:off x="4026487" y="4986513"/>
        <a:ext cx="2686462" cy="648441"/>
      </dsp:txXfrm>
    </dsp:sp>
    <dsp:sp modelId="{D995E814-E6D7-477E-9FD7-F4D64F70D8EE}">
      <dsp:nvSpPr>
        <dsp:cNvPr id="0" name=""/>
        <dsp:cNvSpPr/>
      </dsp:nvSpPr>
      <dsp:spPr>
        <a:xfrm>
          <a:off x="7329613" y="0"/>
          <a:ext cx="3408513" cy="59539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Detractors</a:t>
          </a:r>
        </a:p>
      </dsp:txBody>
      <dsp:txXfrm>
        <a:off x="7329613" y="0"/>
        <a:ext cx="3408513" cy="1786185"/>
      </dsp:txXfrm>
    </dsp:sp>
    <dsp:sp modelId="{AC474D41-2531-4C1E-9A8F-82F9E63B60BA}">
      <dsp:nvSpPr>
        <dsp:cNvPr id="0" name=""/>
        <dsp:cNvSpPr/>
      </dsp:nvSpPr>
      <dsp:spPr>
        <a:xfrm>
          <a:off x="7670465" y="1787312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48.1</a:t>
          </a:r>
        </a:p>
      </dsp:txBody>
      <dsp:txXfrm>
        <a:off x="7690639" y="1807486"/>
        <a:ext cx="2686462" cy="648441"/>
      </dsp:txXfrm>
    </dsp:sp>
    <dsp:sp modelId="{7A78F16D-F4E6-402B-9895-16383F3CD12A}">
      <dsp:nvSpPr>
        <dsp:cNvPr id="0" name=""/>
        <dsp:cNvSpPr/>
      </dsp:nvSpPr>
      <dsp:spPr>
        <a:xfrm>
          <a:off x="7670465" y="2582069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5.2</a:t>
          </a:r>
        </a:p>
      </dsp:txBody>
      <dsp:txXfrm>
        <a:off x="7690639" y="2602243"/>
        <a:ext cx="2686462" cy="648441"/>
      </dsp:txXfrm>
    </dsp:sp>
    <dsp:sp modelId="{3AAA0F11-1961-43FB-BAD9-879DC62AF898}">
      <dsp:nvSpPr>
        <dsp:cNvPr id="0" name=""/>
        <dsp:cNvSpPr/>
      </dsp:nvSpPr>
      <dsp:spPr>
        <a:xfrm>
          <a:off x="7670465" y="3376826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17%</a:t>
          </a:r>
        </a:p>
      </dsp:txBody>
      <dsp:txXfrm>
        <a:off x="7690639" y="3397000"/>
        <a:ext cx="2686462" cy="648441"/>
      </dsp:txXfrm>
    </dsp:sp>
    <dsp:sp modelId="{B9112EAD-0560-4156-AFB0-7F7306DB8064}">
      <dsp:nvSpPr>
        <dsp:cNvPr id="0" name=""/>
        <dsp:cNvSpPr/>
      </dsp:nvSpPr>
      <dsp:spPr>
        <a:xfrm>
          <a:off x="7670465" y="4171582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59%</a:t>
          </a:r>
        </a:p>
      </dsp:txBody>
      <dsp:txXfrm>
        <a:off x="7690639" y="4191756"/>
        <a:ext cx="2686462" cy="648441"/>
      </dsp:txXfrm>
    </dsp:sp>
    <dsp:sp modelId="{E1BF4E1C-F3DD-4A6D-89D3-C24E9CFA01D7}">
      <dsp:nvSpPr>
        <dsp:cNvPr id="0" name=""/>
        <dsp:cNvSpPr/>
      </dsp:nvSpPr>
      <dsp:spPr>
        <a:xfrm>
          <a:off x="7670465" y="4966339"/>
          <a:ext cx="2726810" cy="688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37%</a:t>
          </a:r>
        </a:p>
      </dsp:txBody>
      <dsp:txXfrm>
        <a:off x="7690639" y="4986513"/>
        <a:ext cx="2686462" cy="648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08983-4A9A-4C67-8346-D217B5BED3DB}">
      <dsp:nvSpPr>
        <dsp:cNvPr id="0" name=""/>
        <dsp:cNvSpPr/>
      </dsp:nvSpPr>
      <dsp:spPr>
        <a:xfrm>
          <a:off x="4904981" y="1474"/>
          <a:ext cx="929475" cy="9294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Target</a:t>
          </a:r>
        </a:p>
      </dsp:txBody>
      <dsp:txXfrm>
        <a:off x="5041099" y="137592"/>
        <a:ext cx="657239" cy="657239"/>
      </dsp:txXfrm>
    </dsp:sp>
    <dsp:sp modelId="{B0753BA6-E036-42FE-A7E4-CD216AFC5403}">
      <dsp:nvSpPr>
        <dsp:cNvPr id="0" name=""/>
        <dsp:cNvSpPr/>
      </dsp:nvSpPr>
      <dsp:spPr>
        <a:xfrm rot="1800000">
          <a:off x="5844503" y="654846"/>
          <a:ext cx="247218" cy="313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5849471" y="699044"/>
        <a:ext cx="173053" cy="188219"/>
      </dsp:txXfrm>
    </dsp:sp>
    <dsp:sp modelId="{D55EF4DE-E6D8-42BA-A964-97488300E561}">
      <dsp:nvSpPr>
        <dsp:cNvPr id="0" name=""/>
        <dsp:cNvSpPr/>
      </dsp:nvSpPr>
      <dsp:spPr>
        <a:xfrm>
          <a:off x="6113888" y="699437"/>
          <a:ext cx="929475" cy="929475"/>
        </a:xfrm>
        <a:prstGeom prst="ellipse">
          <a:avLst/>
        </a:prstGeom>
        <a:solidFill>
          <a:schemeClr val="accent2">
            <a:hueOff val="3801769"/>
            <a:satOff val="-7337"/>
            <a:lumOff val="-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Rewards</a:t>
          </a:r>
        </a:p>
      </dsp:txBody>
      <dsp:txXfrm>
        <a:off x="6250006" y="835555"/>
        <a:ext cx="657239" cy="657239"/>
      </dsp:txXfrm>
    </dsp:sp>
    <dsp:sp modelId="{6275E8DA-67D0-42F0-AAC1-B7FA062FD6F7}">
      <dsp:nvSpPr>
        <dsp:cNvPr id="0" name=""/>
        <dsp:cNvSpPr/>
      </dsp:nvSpPr>
      <dsp:spPr>
        <a:xfrm rot="5400000">
          <a:off x="6455016" y="1698291"/>
          <a:ext cx="247218" cy="313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801769"/>
            <a:satOff val="-7337"/>
            <a:lumOff val="-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6492099" y="1723948"/>
        <a:ext cx="173053" cy="188219"/>
      </dsp:txXfrm>
    </dsp:sp>
    <dsp:sp modelId="{3C2DABBA-D03E-493E-8DF3-3D1618060F0B}">
      <dsp:nvSpPr>
        <dsp:cNvPr id="0" name=""/>
        <dsp:cNvSpPr/>
      </dsp:nvSpPr>
      <dsp:spPr>
        <a:xfrm>
          <a:off x="6113888" y="2095362"/>
          <a:ext cx="929475" cy="929475"/>
        </a:xfrm>
        <a:prstGeom prst="ellipse">
          <a:avLst/>
        </a:prstGeom>
        <a:solidFill>
          <a:schemeClr val="accent2">
            <a:hueOff val="7603537"/>
            <a:satOff val="-14674"/>
            <a:lumOff val="-18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Goals</a:t>
          </a:r>
        </a:p>
      </dsp:txBody>
      <dsp:txXfrm>
        <a:off x="6250006" y="2231480"/>
        <a:ext cx="657239" cy="657239"/>
      </dsp:txXfrm>
    </dsp:sp>
    <dsp:sp modelId="{3DA425F7-F8CA-4970-843F-E65BC6C7A0CF}">
      <dsp:nvSpPr>
        <dsp:cNvPr id="0" name=""/>
        <dsp:cNvSpPr/>
      </dsp:nvSpPr>
      <dsp:spPr>
        <a:xfrm rot="9000000">
          <a:off x="5856622" y="2748734"/>
          <a:ext cx="247218" cy="313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603537"/>
            <a:satOff val="-14674"/>
            <a:lumOff val="-18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10800000">
        <a:off x="5925819" y="2792932"/>
        <a:ext cx="173053" cy="188219"/>
      </dsp:txXfrm>
    </dsp:sp>
    <dsp:sp modelId="{08BDFEEF-2B03-44AC-817F-28FDF96DD1CD}">
      <dsp:nvSpPr>
        <dsp:cNvPr id="0" name=""/>
        <dsp:cNvSpPr/>
      </dsp:nvSpPr>
      <dsp:spPr>
        <a:xfrm>
          <a:off x="4904981" y="2793325"/>
          <a:ext cx="929475" cy="929475"/>
        </a:xfrm>
        <a:prstGeom prst="ellipse">
          <a:avLst/>
        </a:prstGeom>
        <a:solidFill>
          <a:schemeClr val="accent2">
            <a:hueOff val="11405306"/>
            <a:satOff val="-22012"/>
            <a:lumOff val="-28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Train Staff</a:t>
          </a:r>
        </a:p>
      </dsp:txBody>
      <dsp:txXfrm>
        <a:off x="5041099" y="2929443"/>
        <a:ext cx="657239" cy="657239"/>
      </dsp:txXfrm>
    </dsp:sp>
    <dsp:sp modelId="{003293B9-C33D-432E-BB1B-B57873B02D87}">
      <dsp:nvSpPr>
        <dsp:cNvPr id="0" name=""/>
        <dsp:cNvSpPr/>
      </dsp:nvSpPr>
      <dsp:spPr>
        <a:xfrm rot="12600000">
          <a:off x="4647715" y="2755730"/>
          <a:ext cx="247218" cy="313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405306"/>
            <a:satOff val="-22012"/>
            <a:lumOff val="-28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10800000">
        <a:off x="4716912" y="2837010"/>
        <a:ext cx="173053" cy="188219"/>
      </dsp:txXfrm>
    </dsp:sp>
    <dsp:sp modelId="{3E623A1E-A30F-4AA7-9245-7E6539C8B023}">
      <dsp:nvSpPr>
        <dsp:cNvPr id="0" name=""/>
        <dsp:cNvSpPr/>
      </dsp:nvSpPr>
      <dsp:spPr>
        <a:xfrm>
          <a:off x="3696074" y="2095362"/>
          <a:ext cx="929475" cy="929475"/>
        </a:xfrm>
        <a:prstGeom prst="ellipse">
          <a:avLst/>
        </a:prstGeom>
        <a:solidFill>
          <a:schemeClr val="accent2">
            <a:hueOff val="15207075"/>
            <a:satOff val="-29349"/>
            <a:lumOff val="-3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Set up Campaign</a:t>
          </a:r>
        </a:p>
      </dsp:txBody>
      <dsp:txXfrm>
        <a:off x="3832192" y="2231480"/>
        <a:ext cx="657239" cy="657239"/>
      </dsp:txXfrm>
    </dsp:sp>
    <dsp:sp modelId="{3A5BA832-CBEC-42D2-8A37-BF030A1A5253}">
      <dsp:nvSpPr>
        <dsp:cNvPr id="0" name=""/>
        <dsp:cNvSpPr/>
      </dsp:nvSpPr>
      <dsp:spPr>
        <a:xfrm rot="16200000">
          <a:off x="4037202" y="1712285"/>
          <a:ext cx="247218" cy="313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207075"/>
            <a:satOff val="-29349"/>
            <a:lumOff val="-37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074285" y="1812107"/>
        <a:ext cx="173053" cy="188219"/>
      </dsp:txXfrm>
    </dsp:sp>
    <dsp:sp modelId="{B66540FF-5B13-462D-9EB9-F6CAC018F9DC}">
      <dsp:nvSpPr>
        <dsp:cNvPr id="0" name=""/>
        <dsp:cNvSpPr/>
      </dsp:nvSpPr>
      <dsp:spPr>
        <a:xfrm>
          <a:off x="3696074" y="699437"/>
          <a:ext cx="929475" cy="929475"/>
        </a:xfrm>
        <a:prstGeom prst="ellipse">
          <a:avLst/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Measure Results</a:t>
          </a:r>
        </a:p>
      </dsp:txBody>
      <dsp:txXfrm>
        <a:off x="3832192" y="835555"/>
        <a:ext cx="657239" cy="657239"/>
      </dsp:txXfrm>
    </dsp:sp>
    <dsp:sp modelId="{A0895C2F-28AA-4058-803D-7D7005F542EB}">
      <dsp:nvSpPr>
        <dsp:cNvPr id="0" name=""/>
        <dsp:cNvSpPr/>
      </dsp:nvSpPr>
      <dsp:spPr>
        <a:xfrm rot="19800000">
          <a:off x="4635596" y="661842"/>
          <a:ext cx="247218" cy="313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640564" y="743122"/>
        <a:ext cx="173053" cy="188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946FF-E855-42A4-920D-4E08D40142A7}" type="datetimeFigureOut">
              <a:rPr lang="en-AU" smtClean="0"/>
              <a:t>8/08/2017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86227-50D2-4295-81F9-F545546DCC3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320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AU" sz="32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AU" sz="3200" dirty="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842933" y="4889503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dirty="0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8" y="2927354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 sz="4950">
                <a:solidFill>
                  <a:schemeClr val="tx1"/>
                </a:solidFill>
                <a:latin typeface="Museo Slab 10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5" y="6248403"/>
            <a:ext cx="783166" cy="488950"/>
          </a:xfrm>
        </p:spPr>
        <p:txBody>
          <a:bodyPr anchorCtr="0"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0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8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2"/>
            <a:ext cx="26416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2"/>
            <a:ext cx="7721600" cy="5324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840640" cy="1143000"/>
          </a:xfrm>
        </p:spPr>
        <p:txBody>
          <a:bodyPr/>
          <a:lstStyle>
            <a:lvl1pPr>
              <a:defRPr>
                <a:latin typeface="Museo Slab 10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6" y="2362202"/>
            <a:ext cx="10739035" cy="3724275"/>
          </a:xfrm>
        </p:spPr>
        <p:txBody>
          <a:bodyPr/>
          <a:lstStyle>
            <a:lvl1pPr>
              <a:defRPr sz="2700">
                <a:latin typeface="Museo Slab 300" panose="02000000000000000000" pitchFamily="50" charset="0"/>
              </a:defRPr>
            </a:lvl1pPr>
            <a:lvl2pPr>
              <a:defRPr sz="2100">
                <a:latin typeface="Museo Slab 300" panose="02000000000000000000" pitchFamily="50" charset="0"/>
              </a:defRPr>
            </a:lvl2pPr>
            <a:lvl3pPr>
              <a:defRPr sz="1500">
                <a:latin typeface="Museo Slab 300" panose="02000000000000000000" pitchFamily="50" charset="0"/>
              </a:defRPr>
            </a:lvl3pPr>
            <a:lvl4pPr>
              <a:defRPr sz="1500">
                <a:latin typeface="Museo Slab 300" panose="02000000000000000000" pitchFamily="50" charset="0"/>
              </a:defRPr>
            </a:lvl4pPr>
            <a:lvl5pPr>
              <a:defRPr sz="1500">
                <a:latin typeface="Museo Slab 300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28" y="6086476"/>
            <a:ext cx="7225121" cy="7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8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08" indent="0">
              <a:buNone/>
              <a:defRPr sz="2400"/>
            </a:lvl2pPr>
            <a:lvl3pPr marL="1219215" indent="0">
              <a:buNone/>
              <a:defRPr sz="2133"/>
            </a:lvl3pPr>
            <a:lvl4pPr marL="1828823" indent="0">
              <a:buNone/>
              <a:defRPr sz="1867"/>
            </a:lvl4pPr>
            <a:lvl5pPr marL="2438431" indent="0">
              <a:buNone/>
              <a:defRPr sz="1867"/>
            </a:lvl5pPr>
            <a:lvl6pPr marL="3048038" indent="0">
              <a:buNone/>
              <a:defRPr sz="1867"/>
            </a:lvl6pPr>
            <a:lvl7pPr marL="3657646" indent="0">
              <a:buNone/>
              <a:defRPr sz="1867"/>
            </a:lvl7pPr>
            <a:lvl8pPr marL="4267253" indent="0">
              <a:buNone/>
              <a:defRPr sz="1867"/>
            </a:lvl8pPr>
            <a:lvl9pPr marL="4876861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4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5" y="2362202"/>
            <a:ext cx="5027084" cy="3724275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5" y="2362202"/>
            <a:ext cx="5027083" cy="3724275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1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1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0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8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5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5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4"/>
            </a:lvl3pPr>
            <a:lvl4pPr marL="1828823" indent="0">
              <a:buNone/>
              <a:defRPr sz="1200"/>
            </a:lvl4pPr>
            <a:lvl5pPr marL="2438431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608" indent="0">
              <a:buNone/>
              <a:defRPr sz="3734"/>
            </a:lvl2pPr>
            <a:lvl3pPr marL="1219215" indent="0">
              <a:buNone/>
              <a:defRPr sz="3200"/>
            </a:lvl3pPr>
            <a:lvl4pPr marL="1828823" indent="0">
              <a:buNone/>
              <a:defRPr sz="2667"/>
            </a:lvl4pPr>
            <a:lvl5pPr marL="2438431" indent="0">
              <a:buNone/>
              <a:defRPr sz="2667"/>
            </a:lvl5pPr>
            <a:lvl6pPr marL="3048038" indent="0">
              <a:buNone/>
              <a:defRPr sz="2667"/>
            </a:lvl6pPr>
            <a:lvl7pPr marL="3657646" indent="0">
              <a:buNone/>
              <a:defRPr sz="2667"/>
            </a:lvl7pPr>
            <a:lvl8pPr marL="4267253" indent="0">
              <a:buNone/>
              <a:defRPr sz="2667"/>
            </a:lvl8pPr>
            <a:lvl9pPr marL="4876861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4"/>
            </a:lvl3pPr>
            <a:lvl4pPr marL="1828823" indent="0">
              <a:buNone/>
              <a:defRPr sz="1200"/>
            </a:lvl4pPr>
            <a:lvl5pPr marL="2438431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8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 dirty="0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2400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 dirty="0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 dirty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6" y="2362202"/>
            <a:ext cx="1025736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6" y="6248402"/>
            <a:ext cx="284056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6BD8CD39-1CE0-49B5-93B4-D1F9DD117647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6" y="6248402"/>
            <a:ext cx="386291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9" y="6242054"/>
            <a:ext cx="78316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3467" b="1">
                <a:solidFill>
                  <a:schemeClr val="bg1"/>
                </a:solidFill>
              </a:defRPr>
            </a:lvl1pPr>
          </a:lstStyle>
          <a:p>
            <a:fld id="{F40863F9-3670-4FF9-84E1-8F3EB2103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7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5pPr>
      <a:lvl6pPr marL="60960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121921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828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24384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457206" indent="-4572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734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3200">
          <a:solidFill>
            <a:schemeClr val="tx1"/>
          </a:solidFill>
          <a:latin typeface="+mn-lt"/>
        </a:defRPr>
      </a:lvl2pPr>
      <a:lvl3pPr marL="1524019" indent="-30480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667">
          <a:solidFill>
            <a:schemeClr val="tx1"/>
          </a:solidFill>
          <a:latin typeface="+mn-lt"/>
        </a:defRPr>
      </a:lvl3pPr>
      <a:lvl4pPr marL="2133627" indent="-30480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667">
          <a:solidFill>
            <a:schemeClr val="tx1"/>
          </a:solidFill>
          <a:latin typeface="+mn-lt"/>
        </a:defRPr>
      </a:lvl4pPr>
      <a:lvl5pPr marL="2743235" indent="-30480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667">
          <a:solidFill>
            <a:schemeClr val="tx1"/>
          </a:solidFill>
          <a:latin typeface="+mn-lt"/>
        </a:defRPr>
      </a:lvl5pPr>
      <a:lvl6pPr marL="3352842" indent="-30480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3962450" indent="-30480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4572057" indent="-30480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5181665" indent="-30480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08" y="794064"/>
            <a:ext cx="5858256" cy="471797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sz="quarter"/>
          </p:nvPr>
        </p:nvSpPr>
        <p:spPr>
          <a:xfrm>
            <a:off x="-585486" y="1050439"/>
            <a:ext cx="8755266" cy="1905000"/>
          </a:xfrm>
        </p:spPr>
        <p:txBody>
          <a:bodyPr/>
          <a:lstStyle/>
          <a:p>
            <a:r>
              <a:rPr lang="en-US" sz="4000" dirty="0"/>
              <a:t>Loyalty and CRM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D5BED-E03B-488E-8935-A9781768C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54" y="6058954"/>
            <a:ext cx="6058546" cy="6423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6F1C2-AAAD-463F-A680-EF943C05A96A}"/>
              </a:ext>
            </a:extLst>
          </p:cNvPr>
          <p:cNvSpPr/>
          <p:nvPr/>
        </p:nvSpPr>
        <p:spPr bwMode="auto">
          <a:xfrm>
            <a:off x="4817685" y="4691642"/>
            <a:ext cx="1273323" cy="107677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8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FB4B5-E359-47C0-922F-384D8944A6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718128"/>
              </p:ext>
            </p:extLst>
          </p:nvPr>
        </p:nvGraphicFramePr>
        <p:xfrm>
          <a:off x="1117600" y="132522"/>
          <a:ext cx="10739438" cy="595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33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1A9-7254-4E8C-93B2-C5902E78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drives a good NPS?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15409-45CB-49CD-BDF8-11F477AB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key factors contribute to a positive NPS</a:t>
            </a:r>
          </a:p>
          <a:p>
            <a:endParaRPr lang="en-US" dirty="0"/>
          </a:p>
          <a:p>
            <a:r>
              <a:rPr lang="en-US" dirty="0"/>
              <a:t>An informed experience</a:t>
            </a:r>
          </a:p>
          <a:p>
            <a:endParaRPr lang="en-US" dirty="0"/>
          </a:p>
          <a:p>
            <a:r>
              <a:rPr lang="en-US" dirty="0"/>
              <a:t>A digitised experience</a:t>
            </a:r>
          </a:p>
          <a:p>
            <a:endParaRPr lang="en-US" dirty="0"/>
          </a:p>
          <a:p>
            <a:r>
              <a:rPr lang="en-US" dirty="0"/>
              <a:t>A personalised experience</a:t>
            </a:r>
          </a:p>
          <a:p>
            <a:pPr marL="609608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2E6A1-50D7-4DAE-8EF9-EE5EE400B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85" y="3644348"/>
            <a:ext cx="3214557" cy="18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1975-6029-48CA-B1FF-9686DA92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alone wont drive the NPS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B76F-94F4-4015-BE3E-165581E1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who have these experiences have the following chance of getting a positive NPS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0 - 21%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1 – 28%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2 – 53%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3 – 70%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2BEFE-9892-4C3B-BBAE-5A07EE97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72" y="3723861"/>
            <a:ext cx="3214557" cy="18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2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4852-9101-45DC-90F4-84253B17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Value to loyalty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799D-BBB3-422C-82AC-1CCF35B65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personalised and digital experience is the biggest bang for buck you can get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Looking to the future the millennials are key</a:t>
            </a:r>
          </a:p>
          <a:p>
            <a:pPr lvl="1"/>
            <a:r>
              <a:rPr lang="en-US" dirty="0"/>
              <a:t>They have greater penetration to loyalty than any other market</a:t>
            </a:r>
          </a:p>
          <a:p>
            <a:pPr lvl="1"/>
            <a:r>
              <a:rPr lang="en-US" dirty="0"/>
              <a:t>They are much more willing to share their data</a:t>
            </a:r>
          </a:p>
          <a:p>
            <a:pPr lvl="1"/>
            <a:r>
              <a:rPr lang="en-US" dirty="0"/>
              <a:t>They are going to help future proof your business</a:t>
            </a:r>
          </a:p>
          <a:p>
            <a:pPr marL="60960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Your Loyalty Program – First 90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Love your customers from day 1</a:t>
            </a:r>
          </a:p>
          <a:p>
            <a:pPr>
              <a:lnSpc>
                <a:spcPct val="150000"/>
              </a:lnSpc>
            </a:pPr>
            <a:r>
              <a:rPr lang="en-US" dirty="0"/>
              <a:t>Member welcome pack</a:t>
            </a:r>
          </a:p>
          <a:p>
            <a:pPr>
              <a:lnSpc>
                <a:spcPct val="150000"/>
              </a:lnSpc>
            </a:pPr>
            <a:r>
              <a:rPr lang="en-US" dirty="0"/>
              <a:t>New member email every quarter</a:t>
            </a:r>
          </a:p>
          <a:p>
            <a:pPr>
              <a:lnSpc>
                <a:spcPct val="150000"/>
              </a:lnSpc>
            </a:pPr>
            <a:r>
              <a:rPr lang="en-US" dirty="0"/>
              <a:t>To key here is to educate members from the beginning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Educate and Empower your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Love your staff from day 1</a:t>
            </a:r>
          </a:p>
          <a:p>
            <a:pPr>
              <a:lnSpc>
                <a:spcPct val="150000"/>
              </a:lnSpc>
            </a:pPr>
            <a:r>
              <a:rPr lang="en-US" dirty="0"/>
              <a:t>Ensure your program is a key learning area of all new staff</a:t>
            </a:r>
          </a:p>
          <a:p>
            <a:pPr>
              <a:lnSpc>
                <a:spcPct val="150000"/>
              </a:lnSpc>
            </a:pPr>
            <a:r>
              <a:rPr lang="en-US" dirty="0"/>
              <a:t>POP quizzes</a:t>
            </a:r>
          </a:p>
          <a:p>
            <a:pPr>
              <a:lnSpc>
                <a:spcPct val="150000"/>
              </a:lnSpc>
            </a:pPr>
            <a:r>
              <a:rPr lang="en-US" dirty="0"/>
              <a:t>Shift reports</a:t>
            </a:r>
          </a:p>
          <a:p>
            <a:pPr>
              <a:lnSpc>
                <a:spcPct val="150000"/>
              </a:lnSpc>
            </a:pPr>
            <a:r>
              <a:rPr lang="en-US" dirty="0"/>
              <a:t>Empower your staff to have the right conversations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409" y="10631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– Target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Who are you going to target?</a:t>
            </a:r>
          </a:p>
          <a:p>
            <a:pPr>
              <a:lnSpc>
                <a:spcPct val="150000"/>
              </a:lnSpc>
            </a:pPr>
            <a:r>
              <a:rPr lang="en-US" dirty="0"/>
              <a:t>How are you going to narrow down the target?</a:t>
            </a:r>
          </a:p>
          <a:p>
            <a:pPr>
              <a:lnSpc>
                <a:spcPct val="150000"/>
              </a:lnSpc>
            </a:pPr>
            <a:r>
              <a:rPr lang="en-US" dirty="0"/>
              <a:t>How far back are you going to look?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231115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 –Rewards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are you going to give them?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Club card, eftpos card, points on card</a:t>
            </a:r>
          </a:p>
          <a:p>
            <a:pPr>
              <a:lnSpc>
                <a:spcPct val="150000"/>
              </a:lnSpc>
            </a:pPr>
            <a:r>
              <a:rPr lang="en-US" dirty="0"/>
              <a:t>Make sure it is proportional to the level of spend</a:t>
            </a:r>
          </a:p>
          <a:p>
            <a:pPr>
              <a:lnSpc>
                <a:spcPct val="150000"/>
              </a:lnSpc>
            </a:pPr>
            <a:r>
              <a:rPr lang="en-US" dirty="0"/>
              <a:t>How is it going to be made available to your staff to issue?</a:t>
            </a:r>
          </a:p>
          <a:p>
            <a:pPr>
              <a:lnSpc>
                <a:spcPct val="150000"/>
              </a:lnSpc>
            </a:pPr>
            <a:r>
              <a:rPr lang="en-US" dirty="0"/>
              <a:t>Is there always someone who can issue the reward?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0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3 -Define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 that you want to achieve?</a:t>
            </a:r>
          </a:p>
          <a:p>
            <a:r>
              <a:rPr lang="en-US" dirty="0"/>
              <a:t>Increase in spend?</a:t>
            </a:r>
          </a:p>
          <a:p>
            <a:r>
              <a:rPr lang="en-US" dirty="0"/>
              <a:t>Increase in visitation?</a:t>
            </a:r>
          </a:p>
          <a:p>
            <a:r>
              <a:rPr lang="en-US" dirty="0"/>
              <a:t>Visit on a particular day?</a:t>
            </a:r>
          </a:p>
          <a:p>
            <a:r>
              <a:rPr lang="en-US" dirty="0"/>
              <a:t>Visit at a particular time?</a:t>
            </a:r>
          </a:p>
          <a:p>
            <a:r>
              <a:rPr lang="en-US" dirty="0"/>
              <a:t>Increase in information in the CRM?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7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4 -Train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Let them know the objectives of the campaign</a:t>
            </a:r>
          </a:p>
          <a:p>
            <a:pPr>
              <a:lnSpc>
                <a:spcPct val="150000"/>
              </a:lnSpc>
            </a:pPr>
            <a:r>
              <a:rPr lang="en-US" dirty="0"/>
              <a:t>Show them all paperwork and procedures involved</a:t>
            </a:r>
          </a:p>
          <a:p>
            <a:pPr>
              <a:lnSpc>
                <a:spcPct val="150000"/>
              </a:lnSpc>
            </a:pPr>
            <a:r>
              <a:rPr lang="en-US" dirty="0"/>
              <a:t>Clearly define their KPI’s in the campaign</a:t>
            </a:r>
          </a:p>
          <a:p>
            <a:pPr>
              <a:lnSpc>
                <a:spcPct val="150000"/>
              </a:lnSpc>
            </a:pPr>
            <a:r>
              <a:rPr lang="en-US" dirty="0"/>
              <a:t>Check they understand!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Case Study – When customer communication goes bad</a:t>
            </a:r>
          </a:p>
          <a:p>
            <a:pPr>
              <a:lnSpc>
                <a:spcPct val="150000"/>
              </a:lnSpc>
            </a:pPr>
            <a:r>
              <a:rPr lang="en-US" dirty="0"/>
              <a:t>Loyalty in the wider environment</a:t>
            </a:r>
          </a:p>
          <a:p>
            <a:pPr>
              <a:lnSpc>
                <a:spcPct val="150000"/>
              </a:lnSpc>
            </a:pPr>
            <a:r>
              <a:rPr lang="en-US" dirty="0"/>
              <a:t>Loyalty in the club environment – the first 90 days</a:t>
            </a:r>
          </a:p>
          <a:p>
            <a:pPr>
              <a:lnSpc>
                <a:spcPct val="150000"/>
              </a:lnSpc>
            </a:pPr>
            <a:r>
              <a:rPr lang="en-US" dirty="0"/>
              <a:t>Ongoing value – making the most out of your program</a:t>
            </a:r>
          </a:p>
          <a:p>
            <a:pPr>
              <a:lnSpc>
                <a:spcPct val="150000"/>
              </a:lnSpc>
            </a:pPr>
            <a:r>
              <a:rPr lang="en-US" dirty="0"/>
              <a:t>Final thoughts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5 -Set up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systems are in place to help staff?</a:t>
            </a:r>
          </a:p>
          <a:p>
            <a:pPr>
              <a:lnSpc>
                <a:spcPct val="150000"/>
              </a:lnSpc>
            </a:pPr>
            <a:r>
              <a:rPr lang="en-US" dirty="0"/>
              <a:t>How can you use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Gaming systems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POS systems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Paging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8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6 -Measure 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Send out the offer, but don’t forget to measure the results!</a:t>
            </a:r>
          </a:p>
          <a:p>
            <a:pPr>
              <a:lnSpc>
                <a:spcPct val="150000"/>
              </a:lnSpc>
            </a:pPr>
            <a:r>
              <a:rPr lang="en-US" dirty="0"/>
              <a:t>Talk to your members</a:t>
            </a:r>
          </a:p>
          <a:p>
            <a:pPr>
              <a:lnSpc>
                <a:spcPct val="150000"/>
              </a:lnSpc>
            </a:pPr>
            <a:r>
              <a:rPr lang="en-US" dirty="0"/>
              <a:t>Talk to your staff</a:t>
            </a:r>
          </a:p>
          <a:p>
            <a:pPr>
              <a:lnSpc>
                <a:spcPct val="150000"/>
              </a:lnSpc>
            </a:pPr>
            <a:r>
              <a:rPr lang="en-US" dirty="0"/>
              <a:t>Check to see who updated the CRM</a:t>
            </a:r>
          </a:p>
          <a:p>
            <a:pPr>
              <a:lnSpc>
                <a:spcPct val="150000"/>
              </a:lnSpc>
            </a:pPr>
            <a:r>
              <a:rPr lang="en-US" dirty="0"/>
              <a:t>Figure out your next targets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do it all again!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88533"/>
              </p:ext>
            </p:extLst>
          </p:nvPr>
        </p:nvGraphicFramePr>
        <p:xfrm>
          <a:off x="1117600" y="2362200"/>
          <a:ext cx="10739438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6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6" y="2362202"/>
            <a:ext cx="10739035" cy="3724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Always ask what’s next from your gaming and POS providers</a:t>
            </a:r>
          </a:p>
          <a:p>
            <a:pPr>
              <a:lnSpc>
                <a:spcPct val="150000"/>
              </a:lnSpc>
            </a:pPr>
            <a:r>
              <a:rPr lang="en-US" dirty="0"/>
              <a:t>Set and forget </a:t>
            </a:r>
            <a:r>
              <a:rPr lang="en-US" b="1" dirty="0"/>
              <a:t>alone</a:t>
            </a:r>
            <a:r>
              <a:rPr lang="en-US" dirty="0"/>
              <a:t> will never work- it needs monitoring!</a:t>
            </a:r>
          </a:p>
          <a:p>
            <a:pPr>
              <a:lnSpc>
                <a:spcPct val="150000"/>
              </a:lnSpc>
            </a:pPr>
            <a:r>
              <a:rPr lang="en-US" dirty="0"/>
              <a:t>Invest in staff training and the importance of data integrity</a:t>
            </a:r>
          </a:p>
          <a:p>
            <a:pPr>
              <a:lnSpc>
                <a:spcPct val="150000"/>
              </a:lnSpc>
            </a:pPr>
            <a:r>
              <a:rPr lang="en-US" dirty="0"/>
              <a:t>Loyalty is an ongoing objective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1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Customer Relations – When it Goes Bad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69" y="2362200"/>
            <a:ext cx="49657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36" y="102781"/>
            <a:ext cx="1219016" cy="9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United Airlines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Wrong culture</a:t>
            </a:r>
          </a:p>
          <a:p>
            <a:r>
              <a:rPr lang="en-US" dirty="0"/>
              <a:t>Forgot about social media</a:t>
            </a:r>
          </a:p>
          <a:p>
            <a:r>
              <a:rPr lang="en-US" dirty="0"/>
              <a:t>Communication upwards</a:t>
            </a:r>
          </a:p>
          <a:p>
            <a:r>
              <a:rPr lang="en-US" dirty="0"/>
              <a:t>Extreme view of tiering</a:t>
            </a:r>
          </a:p>
          <a:p>
            <a:r>
              <a:rPr lang="en-US" dirty="0"/>
              <a:t>Computer process to select passengers was not random</a:t>
            </a:r>
          </a:p>
          <a:p>
            <a:r>
              <a:rPr lang="en-US" dirty="0"/>
              <a:t>The story resonated – so it spread!</a:t>
            </a:r>
          </a:p>
          <a:p>
            <a:r>
              <a:rPr lang="en-US" dirty="0"/>
              <a:t>If your business is well perceived things will be forgiven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56" y="145312"/>
            <a:ext cx="1298231" cy="1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5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1B8-9B7C-47E1-990B-84DB2747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wider loyalty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72567-5F0F-4F1A-A8EF-A25FE8EC3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Recent study in Asia – Pacific loyalty programs has revealed the following about Australians and their loyalty programs:</a:t>
            </a:r>
          </a:p>
          <a:p>
            <a:r>
              <a:rPr lang="en-US" dirty="0"/>
              <a:t>89% of Australians belong to a loyalty program</a:t>
            </a:r>
          </a:p>
          <a:p>
            <a:r>
              <a:rPr lang="en-US" dirty="0"/>
              <a:t>On average those 89% belong to 6.1 programs</a:t>
            </a:r>
          </a:p>
          <a:p>
            <a:r>
              <a:rPr lang="en-US" dirty="0"/>
              <a:t>Of those 6.1 on average there is </a:t>
            </a:r>
          </a:p>
          <a:p>
            <a:pPr lvl="1"/>
            <a:r>
              <a:rPr lang="en-US" dirty="0"/>
              <a:t>1 bank</a:t>
            </a:r>
          </a:p>
          <a:p>
            <a:pPr lvl="1"/>
            <a:r>
              <a:rPr lang="en-US" dirty="0"/>
              <a:t>1 supermarket (fly buys or Woolworths rewards)</a:t>
            </a:r>
          </a:p>
          <a:p>
            <a:pPr lvl="1"/>
            <a:r>
              <a:rPr lang="en-US" dirty="0"/>
              <a:t>0.3 for entertainment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5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D1F0-ED7B-422C-9A11-BC5BA628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Equation of loyalty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4C19-E5F5-4798-8857-591545CD8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Customers join to get value</a:t>
            </a:r>
          </a:p>
          <a:p>
            <a:r>
              <a:rPr lang="en-US" dirty="0"/>
              <a:t>Program operators need to offer value back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57788-4E70-45B2-A27A-59BA7C7F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95" y="4369279"/>
            <a:ext cx="6191250" cy="17240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CC9698-8FD2-49B4-87F7-5F89FABD37E2}"/>
              </a:ext>
            </a:extLst>
          </p:cNvPr>
          <p:cNvSpPr/>
          <p:nvPr/>
        </p:nvSpPr>
        <p:spPr bwMode="auto">
          <a:xfrm>
            <a:off x="3340695" y="3776869"/>
            <a:ext cx="2119201" cy="2146853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85D835-4150-4E20-9443-EDA6150EB8A3}"/>
              </a:ext>
            </a:extLst>
          </p:cNvPr>
          <p:cNvSpPr/>
          <p:nvPr/>
        </p:nvSpPr>
        <p:spPr bwMode="auto">
          <a:xfrm>
            <a:off x="7362733" y="3770241"/>
            <a:ext cx="2119201" cy="2146853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0D023-41E0-4C88-8414-0BCBAAFF8606}"/>
              </a:ext>
            </a:extLst>
          </p:cNvPr>
          <p:cNvSpPr txBox="1"/>
          <p:nvPr/>
        </p:nvSpPr>
        <p:spPr>
          <a:xfrm>
            <a:off x="3498574" y="4289767"/>
            <a:ext cx="1736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Customer’s need for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02FB4-1324-4824-95EE-114387033B4C}"/>
              </a:ext>
            </a:extLst>
          </p:cNvPr>
          <p:cNvSpPr txBox="1"/>
          <p:nvPr/>
        </p:nvSpPr>
        <p:spPr>
          <a:xfrm>
            <a:off x="7594071" y="4289397"/>
            <a:ext cx="1736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Programs need to offer value</a:t>
            </a:r>
          </a:p>
        </p:txBody>
      </p:sp>
    </p:spTree>
    <p:extLst>
      <p:ext uri="{BB962C8B-B14F-4D97-AF65-F5344CB8AC3E}">
        <p14:creationId xmlns:p14="http://schemas.microsoft.com/office/powerpoint/2010/main" val="133536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BEF5-5606-4BEF-B5AC-43CF7CDD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customers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F1E8E-D07A-4F66-828E-B6990171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engage</a:t>
            </a:r>
          </a:p>
          <a:p>
            <a:r>
              <a:rPr lang="en-US" dirty="0"/>
              <a:t>Easy to understand</a:t>
            </a:r>
          </a:p>
          <a:p>
            <a:r>
              <a:rPr lang="en-US" dirty="0"/>
              <a:t>Easy to redeem</a:t>
            </a:r>
          </a:p>
          <a:p>
            <a:r>
              <a:rPr lang="en-US" dirty="0"/>
              <a:t>With more programs appearing customers expectations are rising</a:t>
            </a:r>
          </a:p>
          <a:p>
            <a:r>
              <a:rPr lang="en-US" dirty="0"/>
              <a:t>The easiest way to deal with these expectations is around experience. </a:t>
            </a:r>
          </a:p>
          <a:p>
            <a:r>
              <a:rPr lang="en-US" dirty="0"/>
              <a:t>Create a flawless and unique customer service experience</a:t>
            </a:r>
          </a:p>
        </p:txBody>
      </p:sp>
    </p:spTree>
    <p:extLst>
      <p:ext uri="{BB962C8B-B14F-4D97-AF65-F5344CB8AC3E}">
        <p14:creationId xmlns:p14="http://schemas.microsoft.com/office/powerpoint/2010/main" val="424810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52F9-654E-435B-9FBB-4EEE52BA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measure loyalty?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1657D-32D9-4045-AE1E-931C93C90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NPS – Net Promoter Score</a:t>
            </a:r>
          </a:p>
          <a:p>
            <a:r>
              <a:rPr lang="en-US" dirty="0"/>
              <a:t>Also known as the Loyalty Advocacy Score</a:t>
            </a:r>
          </a:p>
          <a:p>
            <a:r>
              <a:rPr lang="en-US" dirty="0"/>
              <a:t>Measures how likely your members are to recommend your program to others</a:t>
            </a:r>
          </a:p>
          <a:p>
            <a:r>
              <a:rPr lang="en-US" dirty="0"/>
              <a:t>There are three categories</a:t>
            </a:r>
          </a:p>
          <a:p>
            <a:pPr lvl="1"/>
            <a:r>
              <a:rPr lang="en-US" dirty="0"/>
              <a:t>Promoters</a:t>
            </a:r>
          </a:p>
          <a:p>
            <a:pPr lvl="1"/>
            <a:r>
              <a:rPr lang="en-US" dirty="0"/>
              <a:t>Neutrals</a:t>
            </a:r>
          </a:p>
          <a:p>
            <a:pPr lvl="1"/>
            <a:r>
              <a:rPr lang="en-US" dirty="0"/>
              <a:t>Detractors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8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D7FF-CF63-40F8-A12D-88A9B104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NPS formula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4D0461-8A2D-4462-BC01-ED517DC6A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2313334"/>
            <a:ext cx="7534260" cy="37439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E0F1C5-7B1E-4A3D-9879-87FA77E053FB}"/>
              </a:ext>
            </a:extLst>
          </p:cNvPr>
          <p:cNvSpPr txBox="1"/>
          <p:nvPr/>
        </p:nvSpPr>
        <p:spPr>
          <a:xfrm>
            <a:off x="8852452" y="2570922"/>
            <a:ext cx="3180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useo Slab 500" panose="02000000000000000000" pitchFamily="50" charset="0"/>
              </a:rPr>
              <a:t>Your NPS percentage is calculated by the following formula:</a:t>
            </a:r>
          </a:p>
          <a:p>
            <a:endParaRPr lang="en-US" sz="2400" dirty="0">
              <a:latin typeface="Museo Slab 500" panose="02000000000000000000" pitchFamily="50" charset="0"/>
            </a:endParaRPr>
          </a:p>
          <a:p>
            <a:r>
              <a:rPr lang="en-US" sz="2400" dirty="0">
                <a:latin typeface="Museo Slab 500" panose="02000000000000000000" pitchFamily="50" charset="0"/>
              </a:rPr>
              <a:t>% of Promoters minus </a:t>
            </a:r>
          </a:p>
          <a:p>
            <a:r>
              <a:rPr lang="en-US" sz="2400" dirty="0">
                <a:latin typeface="Museo Slab 500" panose="02000000000000000000" pitchFamily="50" charset="0"/>
              </a:rPr>
              <a:t>% of Detractors</a:t>
            </a:r>
          </a:p>
        </p:txBody>
      </p:sp>
    </p:spTree>
    <p:extLst>
      <p:ext uri="{BB962C8B-B14F-4D97-AF65-F5344CB8AC3E}">
        <p14:creationId xmlns:p14="http://schemas.microsoft.com/office/powerpoint/2010/main" val="818055539"/>
      </p:ext>
    </p:extLst>
  </p:cSld>
  <p:clrMapOvr>
    <a:masterClrMapping/>
  </p:clrMapOvr>
</p:sld>
</file>

<file path=ppt/theme/theme1.xml><?xml version="1.0" encoding="utf-8"?>
<a:theme xmlns:a="http://schemas.openxmlformats.org/drawingml/2006/main" name="Buzz Launch">
  <a:themeElements>
    <a:clrScheme name="BUZZ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000000"/>
      </a:accent4>
      <a:accent5>
        <a:srgbClr val="964305"/>
      </a:accent5>
      <a:accent6>
        <a:srgbClr val="475A8D"/>
      </a:accent6>
      <a:hlink>
        <a:srgbClr val="595959"/>
      </a:hlink>
      <a:folHlink>
        <a:srgbClr val="AA8A14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00FF"/>
        </a:dk1>
        <a:lt1>
          <a:srgbClr val="FFFFFF"/>
        </a:lt1>
        <a:dk2>
          <a:srgbClr val="000099"/>
        </a:dk2>
        <a:lt2>
          <a:srgbClr val="666699"/>
        </a:lt2>
        <a:accent1>
          <a:srgbClr val="FF0000"/>
        </a:accent1>
        <a:accent2>
          <a:srgbClr val="3366CC"/>
        </a:accent2>
        <a:accent3>
          <a:srgbClr val="FFFFFF"/>
        </a:accent3>
        <a:accent4>
          <a:srgbClr val="0000DA"/>
        </a:accent4>
        <a:accent5>
          <a:srgbClr val="FFAAAA"/>
        </a:accent5>
        <a:accent6>
          <a:srgbClr val="2D5C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00FF"/>
        </a:dk1>
        <a:lt1>
          <a:srgbClr val="DDDDDD"/>
        </a:lt1>
        <a:dk2>
          <a:srgbClr val="000099"/>
        </a:dk2>
        <a:lt2>
          <a:srgbClr val="666699"/>
        </a:lt2>
        <a:accent1>
          <a:srgbClr val="FF0000"/>
        </a:accent1>
        <a:accent2>
          <a:srgbClr val="3366CC"/>
        </a:accent2>
        <a:accent3>
          <a:srgbClr val="EBEBEB"/>
        </a:accent3>
        <a:accent4>
          <a:srgbClr val="0000DA"/>
        </a:accent4>
        <a:accent5>
          <a:srgbClr val="FFAAAA"/>
        </a:accent5>
        <a:accent6>
          <a:srgbClr val="2D5C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0000FF"/>
        </a:dk1>
        <a:lt1>
          <a:srgbClr val="B2B2B2"/>
        </a:lt1>
        <a:dk2>
          <a:srgbClr val="000099"/>
        </a:dk2>
        <a:lt2>
          <a:srgbClr val="666699"/>
        </a:lt2>
        <a:accent1>
          <a:srgbClr val="FF0000"/>
        </a:accent1>
        <a:accent2>
          <a:srgbClr val="3366CC"/>
        </a:accent2>
        <a:accent3>
          <a:srgbClr val="D5D5D5"/>
        </a:accent3>
        <a:accent4>
          <a:srgbClr val="0000DA"/>
        </a:accent4>
        <a:accent5>
          <a:srgbClr val="FFAAAA"/>
        </a:accent5>
        <a:accent6>
          <a:srgbClr val="2D5C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0000FF"/>
        </a:dk1>
        <a:lt1>
          <a:srgbClr val="DDDDDD"/>
        </a:lt1>
        <a:dk2>
          <a:srgbClr val="000066"/>
        </a:dk2>
        <a:lt2>
          <a:srgbClr val="666699"/>
        </a:lt2>
        <a:accent1>
          <a:srgbClr val="FF0000"/>
        </a:accent1>
        <a:accent2>
          <a:srgbClr val="000066"/>
        </a:accent2>
        <a:accent3>
          <a:srgbClr val="EBEBEB"/>
        </a:accent3>
        <a:accent4>
          <a:srgbClr val="0000DA"/>
        </a:accent4>
        <a:accent5>
          <a:srgbClr val="FFAAAA"/>
        </a:accent5>
        <a:accent6>
          <a:srgbClr val="00005C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3">
        <a:dk1>
          <a:srgbClr val="0000FF"/>
        </a:dk1>
        <a:lt1>
          <a:srgbClr val="FFFFFF"/>
        </a:lt1>
        <a:dk2>
          <a:srgbClr val="000066"/>
        </a:dk2>
        <a:lt2>
          <a:srgbClr val="666699"/>
        </a:lt2>
        <a:accent1>
          <a:srgbClr val="FF0000"/>
        </a:accent1>
        <a:accent2>
          <a:srgbClr val="000066"/>
        </a:accent2>
        <a:accent3>
          <a:srgbClr val="FFFFFF"/>
        </a:accent3>
        <a:accent4>
          <a:srgbClr val="0000DA"/>
        </a:accent4>
        <a:accent5>
          <a:srgbClr val="FFAAAA"/>
        </a:accent5>
        <a:accent6>
          <a:srgbClr val="00005C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uzz Launch" id="{625B7372-4DBD-4D2B-A067-799191327D6B}" vid="{5706440E-1E74-46B4-A314-2EA1F08CC7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Buzz Launch</Template>
  <TotalTime>0</TotalTime>
  <Words>791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Museo Slab 1000</vt:lpstr>
      <vt:lpstr>Museo Slab 300</vt:lpstr>
      <vt:lpstr>Museo Slab 500</vt:lpstr>
      <vt:lpstr>Times New Roman</vt:lpstr>
      <vt:lpstr>Wingdings</vt:lpstr>
      <vt:lpstr>Buzz Launch</vt:lpstr>
      <vt:lpstr>Loyalty and CRM</vt:lpstr>
      <vt:lpstr>Overview</vt:lpstr>
      <vt:lpstr>Customer Relations – When it Goes Bad</vt:lpstr>
      <vt:lpstr>Case Study – United Airlines</vt:lpstr>
      <vt:lpstr>The wider loyalty market</vt:lpstr>
      <vt:lpstr>The Value Equation of loyalty</vt:lpstr>
      <vt:lpstr>What do customers expect?</vt:lpstr>
      <vt:lpstr>How do you measure loyalty?</vt:lpstr>
      <vt:lpstr>The NPS formula</vt:lpstr>
      <vt:lpstr>PowerPoint Presentation</vt:lpstr>
      <vt:lpstr>What drives a good NPS?</vt:lpstr>
      <vt:lpstr>Points alone wont drive the NPS</vt:lpstr>
      <vt:lpstr>Adding Value to loyalty</vt:lpstr>
      <vt:lpstr>Your Loyalty Program – First 90 Days</vt:lpstr>
      <vt:lpstr>Educate and Empower your Staff</vt:lpstr>
      <vt:lpstr>Stage 1 – Target </vt:lpstr>
      <vt:lpstr>Stage 2 –Rewards  </vt:lpstr>
      <vt:lpstr>Stage 3 -Define Goals</vt:lpstr>
      <vt:lpstr>Stage 4 -Train Staff</vt:lpstr>
      <vt:lpstr>Stage 5 -Set up Campaign</vt:lpstr>
      <vt:lpstr>Stage 6 -Measure the Results</vt:lpstr>
      <vt:lpstr>Then do it all again!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Consultants</dc:title>
  <dc:creator>Marianne</dc:creator>
  <cp:lastModifiedBy>ZOE CLEGG</cp:lastModifiedBy>
  <cp:revision>61</cp:revision>
  <dcterms:created xsi:type="dcterms:W3CDTF">2017-04-23T23:59:54Z</dcterms:created>
  <dcterms:modified xsi:type="dcterms:W3CDTF">2017-08-08T00:24:03Z</dcterms:modified>
</cp:coreProperties>
</file>